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4"/>
  </p:notesMasterIdLst>
  <p:sldIdLst>
    <p:sldId id="256" r:id="rId2"/>
    <p:sldId id="257" r:id="rId3"/>
    <p:sldId id="259" r:id="rId4"/>
    <p:sldId id="260" r:id="rId5"/>
    <p:sldId id="261" r:id="rId6"/>
    <p:sldId id="262" r:id="rId7"/>
    <p:sldId id="263" r:id="rId8"/>
    <p:sldId id="273" r:id="rId9"/>
    <p:sldId id="264" r:id="rId10"/>
    <p:sldId id="274" r:id="rId11"/>
    <p:sldId id="275" r:id="rId12"/>
    <p:sldId id="276" r:id="rId13"/>
    <p:sldId id="280" r:id="rId14"/>
    <p:sldId id="281" r:id="rId15"/>
    <p:sldId id="268" r:id="rId16"/>
    <p:sldId id="269" r:id="rId17"/>
    <p:sldId id="277" r:id="rId18"/>
    <p:sldId id="278" r:id="rId19"/>
    <p:sldId id="279" r:id="rId20"/>
    <p:sldId id="282" r:id="rId21"/>
    <p:sldId id="283" r:id="rId22"/>
    <p:sldId id="284" r:id="rId23"/>
    <p:sldId id="285" r:id="rId24"/>
    <p:sldId id="286" r:id="rId25"/>
    <p:sldId id="287" r:id="rId26"/>
    <p:sldId id="288" r:id="rId27"/>
    <p:sldId id="289" r:id="rId28"/>
    <p:sldId id="290" r:id="rId29"/>
    <p:sldId id="291" r:id="rId30"/>
    <p:sldId id="292" r:id="rId31"/>
    <p:sldId id="293" r:id="rId32"/>
    <p:sldId id="294" r:id="rId33"/>
    <p:sldId id="295" r:id="rId34"/>
    <p:sldId id="296" r:id="rId35"/>
    <p:sldId id="297" r:id="rId36"/>
    <p:sldId id="298" r:id="rId37"/>
    <p:sldId id="299" r:id="rId38"/>
    <p:sldId id="300" r:id="rId39"/>
    <p:sldId id="301" r:id="rId40"/>
    <p:sldId id="302" r:id="rId41"/>
    <p:sldId id="303" r:id="rId42"/>
    <p:sldId id="304"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7" autoAdjust="0"/>
    <p:restoredTop sz="94660"/>
  </p:normalViewPr>
  <p:slideViewPr>
    <p:cSldViewPr snapToGrid="0">
      <p:cViewPr varScale="1">
        <p:scale>
          <a:sx n="74" d="100"/>
          <a:sy n="74" d="100"/>
        </p:scale>
        <p:origin x="1042"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tthew Weber" userId="cb8fa425-774b-40a7-b0f2-d5b57e79fa6f" providerId="ADAL" clId="{416331A4-5993-4ABC-9964-79E951A960A4}"/>
    <pc:docChg chg="undo custSel addSld delSld modSld">
      <pc:chgData name="Matthew Weber" userId="cb8fa425-774b-40a7-b0f2-d5b57e79fa6f" providerId="ADAL" clId="{416331A4-5993-4ABC-9964-79E951A960A4}" dt="2024-07-05T18:09:29.198" v="3147" actId="1076"/>
      <pc:docMkLst>
        <pc:docMk/>
      </pc:docMkLst>
      <pc:sldChg chg="modSp mod">
        <pc:chgData name="Matthew Weber" userId="cb8fa425-774b-40a7-b0f2-d5b57e79fa6f" providerId="ADAL" clId="{416331A4-5993-4ABC-9964-79E951A960A4}" dt="2024-07-01T19:38:51.258" v="31" actId="20577"/>
        <pc:sldMkLst>
          <pc:docMk/>
          <pc:sldMk cId="2932703518" sldId="256"/>
        </pc:sldMkLst>
        <pc:spChg chg="mod">
          <ac:chgData name="Matthew Weber" userId="cb8fa425-774b-40a7-b0f2-d5b57e79fa6f" providerId="ADAL" clId="{416331A4-5993-4ABC-9964-79E951A960A4}" dt="2024-07-01T19:38:29.130" v="27" actId="20577"/>
          <ac:spMkLst>
            <pc:docMk/>
            <pc:sldMk cId="2932703518" sldId="256"/>
            <ac:spMk id="2" creationId="{0988541B-C4D0-FD60-CEA4-610494902ED9}"/>
          </ac:spMkLst>
        </pc:spChg>
        <pc:spChg chg="mod">
          <ac:chgData name="Matthew Weber" userId="cb8fa425-774b-40a7-b0f2-d5b57e79fa6f" providerId="ADAL" clId="{416331A4-5993-4ABC-9964-79E951A960A4}" dt="2024-07-01T19:38:51.258" v="31" actId="20577"/>
          <ac:spMkLst>
            <pc:docMk/>
            <pc:sldMk cId="2932703518" sldId="256"/>
            <ac:spMk id="3" creationId="{A811F1A6-A382-AF76-0D86-809F875EE824}"/>
          </ac:spMkLst>
        </pc:spChg>
      </pc:sldChg>
      <pc:sldChg chg="addSp delSp modSp mod">
        <pc:chgData name="Matthew Weber" userId="cb8fa425-774b-40a7-b0f2-d5b57e79fa6f" providerId="ADAL" clId="{416331A4-5993-4ABC-9964-79E951A960A4}" dt="2024-07-01T19:41:55.093" v="97"/>
        <pc:sldMkLst>
          <pc:docMk/>
          <pc:sldMk cId="2923562659" sldId="257"/>
        </pc:sldMkLst>
        <pc:spChg chg="mod ord">
          <ac:chgData name="Matthew Weber" userId="cb8fa425-774b-40a7-b0f2-d5b57e79fa6f" providerId="ADAL" clId="{416331A4-5993-4ABC-9964-79E951A960A4}" dt="2024-07-01T19:41:50.558" v="96" actId="26606"/>
          <ac:spMkLst>
            <pc:docMk/>
            <pc:sldMk cId="2923562659" sldId="257"/>
            <ac:spMk id="3" creationId="{6F8127F2-A88E-3587-E460-6FD5C7F273C2}"/>
          </ac:spMkLst>
        </pc:spChg>
        <pc:spChg chg="del">
          <ac:chgData name="Matthew Weber" userId="cb8fa425-774b-40a7-b0f2-d5b57e79fa6f" providerId="ADAL" clId="{416331A4-5993-4ABC-9964-79E951A960A4}" dt="2024-07-01T19:41:50.558" v="96" actId="26606"/>
          <ac:spMkLst>
            <pc:docMk/>
            <pc:sldMk cId="2923562659" sldId="257"/>
            <ac:spMk id="1039" creationId="{79BB35BC-D5C2-4C8B-A22A-A71E6191913B}"/>
          </ac:spMkLst>
        </pc:spChg>
        <pc:spChg chg="add">
          <ac:chgData name="Matthew Weber" userId="cb8fa425-774b-40a7-b0f2-d5b57e79fa6f" providerId="ADAL" clId="{416331A4-5993-4ABC-9964-79E951A960A4}" dt="2024-07-01T19:41:50.558" v="96" actId="26606"/>
          <ac:spMkLst>
            <pc:docMk/>
            <pc:sldMk cId="2923562659" sldId="257"/>
            <ac:spMk id="1044" creationId="{79BB35BC-D5C2-4C8B-A22A-A71E6191913B}"/>
          </ac:spMkLst>
        </pc:spChg>
        <pc:picChg chg="del">
          <ac:chgData name="Matthew Weber" userId="cb8fa425-774b-40a7-b0f2-d5b57e79fa6f" providerId="ADAL" clId="{416331A4-5993-4ABC-9964-79E951A960A4}" dt="2024-07-01T19:41:35.758" v="94" actId="478"/>
          <ac:picMkLst>
            <pc:docMk/>
            <pc:sldMk cId="2923562659" sldId="257"/>
            <ac:picMk id="2" creationId="{42C07A94-A754-75CB-C3DA-346EBBF4078D}"/>
          </ac:picMkLst>
        </pc:picChg>
        <pc:picChg chg="add mod">
          <ac:chgData name="Matthew Weber" userId="cb8fa425-774b-40a7-b0f2-d5b57e79fa6f" providerId="ADAL" clId="{416331A4-5993-4ABC-9964-79E951A960A4}" dt="2024-07-01T19:41:55.093" v="97"/>
          <ac:picMkLst>
            <pc:docMk/>
            <pc:sldMk cId="2923562659" sldId="257"/>
            <ac:picMk id="4" creationId="{E3076670-0BAF-DD3D-109F-4069E1A18942}"/>
          </ac:picMkLst>
        </pc:picChg>
      </pc:sldChg>
      <pc:sldChg chg="addSp delSp modSp del mod">
        <pc:chgData name="Matthew Weber" userId="cb8fa425-774b-40a7-b0f2-d5b57e79fa6f" providerId="ADAL" clId="{416331A4-5993-4ABC-9964-79E951A960A4}" dt="2024-07-05T16:48:05.258" v="535" actId="2696"/>
        <pc:sldMkLst>
          <pc:docMk/>
          <pc:sldMk cId="754623724" sldId="258"/>
        </pc:sldMkLst>
        <pc:spChg chg="del mod">
          <ac:chgData name="Matthew Weber" userId="cb8fa425-774b-40a7-b0f2-d5b57e79fa6f" providerId="ADAL" clId="{416331A4-5993-4ABC-9964-79E951A960A4}" dt="2024-07-05T16:47:54.265" v="531" actId="478"/>
          <ac:spMkLst>
            <pc:docMk/>
            <pc:sldMk cId="754623724" sldId="258"/>
            <ac:spMk id="3" creationId="{8F4C1733-6E4C-D12A-B536-419328C4EDAA}"/>
          </ac:spMkLst>
        </pc:spChg>
        <pc:spChg chg="add mod">
          <ac:chgData name="Matthew Weber" userId="cb8fa425-774b-40a7-b0f2-d5b57e79fa6f" providerId="ADAL" clId="{416331A4-5993-4ABC-9964-79E951A960A4}" dt="2024-07-05T16:47:54.265" v="531" actId="478"/>
          <ac:spMkLst>
            <pc:docMk/>
            <pc:sldMk cId="754623724" sldId="258"/>
            <ac:spMk id="5" creationId="{37C779A9-BF6E-5C4F-47D3-84150ED96C80}"/>
          </ac:spMkLst>
        </pc:spChg>
        <pc:spChg chg="del mod">
          <ac:chgData name="Matthew Weber" userId="cb8fa425-774b-40a7-b0f2-d5b57e79fa6f" providerId="ADAL" clId="{416331A4-5993-4ABC-9964-79E951A960A4}" dt="2024-07-01T19:42:48.071" v="103" actId="478"/>
          <ac:spMkLst>
            <pc:docMk/>
            <pc:sldMk cId="754623724" sldId="258"/>
            <ac:spMk id="28" creationId="{1E4CC2EA-B3E7-7DEC-371C-432750ECA60F}"/>
          </ac:spMkLst>
        </pc:spChg>
        <pc:picChg chg="del">
          <ac:chgData name="Matthew Weber" userId="cb8fa425-774b-40a7-b0f2-d5b57e79fa6f" providerId="ADAL" clId="{416331A4-5993-4ABC-9964-79E951A960A4}" dt="2024-07-01T19:42:44.954" v="101" actId="478"/>
          <ac:picMkLst>
            <pc:docMk/>
            <pc:sldMk cId="754623724" sldId="258"/>
            <ac:picMk id="1027" creationId="{F869B7D7-168B-FCAB-5E27-35BC3A48E375}"/>
          </ac:picMkLst>
        </pc:picChg>
      </pc:sldChg>
      <pc:sldChg chg="addSp delSp modSp mod">
        <pc:chgData name="Matthew Weber" userId="cb8fa425-774b-40a7-b0f2-d5b57e79fa6f" providerId="ADAL" clId="{416331A4-5993-4ABC-9964-79E951A960A4}" dt="2024-07-05T16:48:17.918" v="553" actId="14100"/>
        <pc:sldMkLst>
          <pc:docMk/>
          <pc:sldMk cId="4169116557" sldId="259"/>
        </pc:sldMkLst>
        <pc:spChg chg="mod">
          <ac:chgData name="Matthew Weber" userId="cb8fa425-774b-40a7-b0f2-d5b57e79fa6f" providerId="ADAL" clId="{416331A4-5993-4ABC-9964-79E951A960A4}" dt="2024-07-05T16:48:17.918" v="553" actId="14100"/>
          <ac:spMkLst>
            <pc:docMk/>
            <pc:sldMk cId="4169116557" sldId="259"/>
            <ac:spMk id="2" creationId="{51C08503-DA61-147C-F172-6AB2F4E1D578}"/>
          </ac:spMkLst>
        </pc:spChg>
        <pc:spChg chg="mod">
          <ac:chgData name="Matthew Weber" userId="cb8fa425-774b-40a7-b0f2-d5b57e79fa6f" providerId="ADAL" clId="{416331A4-5993-4ABC-9964-79E951A960A4}" dt="2024-07-05T16:48:01.583" v="534" actId="20577"/>
          <ac:spMkLst>
            <pc:docMk/>
            <pc:sldMk cId="4169116557" sldId="259"/>
            <ac:spMk id="3" creationId="{8F4C1733-6E4C-D12A-B536-419328C4EDAA}"/>
          </ac:spMkLst>
        </pc:spChg>
        <pc:spChg chg="add mod">
          <ac:chgData name="Matthew Weber" userId="cb8fa425-774b-40a7-b0f2-d5b57e79fa6f" providerId="ADAL" clId="{416331A4-5993-4ABC-9964-79E951A960A4}" dt="2024-07-01T19:44:53.795" v="132"/>
          <ac:spMkLst>
            <pc:docMk/>
            <pc:sldMk cId="4169116557" sldId="259"/>
            <ac:spMk id="9" creationId="{2AF02388-7F6A-CFD1-D458-03BCE580CAF5}"/>
          </ac:spMkLst>
        </pc:spChg>
        <pc:spChg chg="del">
          <ac:chgData name="Matthew Weber" userId="cb8fa425-774b-40a7-b0f2-d5b57e79fa6f" providerId="ADAL" clId="{416331A4-5993-4ABC-9964-79E951A960A4}" dt="2024-07-01T19:44:57.376" v="133" actId="26606"/>
          <ac:spMkLst>
            <pc:docMk/>
            <pc:sldMk cId="4169116557" sldId="259"/>
            <ac:spMk id="3100" creationId="{0E3596DD-156A-473E-9BB3-C6A29F7574E9}"/>
          </ac:spMkLst>
        </pc:spChg>
        <pc:spChg chg="del">
          <ac:chgData name="Matthew Weber" userId="cb8fa425-774b-40a7-b0f2-d5b57e79fa6f" providerId="ADAL" clId="{416331A4-5993-4ABC-9964-79E951A960A4}" dt="2024-07-01T19:44:57.376" v="133" actId="26606"/>
          <ac:spMkLst>
            <pc:docMk/>
            <pc:sldMk cId="4169116557" sldId="259"/>
            <ac:spMk id="3102" creationId="{2C46C4D6-C474-4E92-B52E-944C1118F7B6}"/>
          </ac:spMkLst>
        </pc:spChg>
        <pc:spChg chg="add">
          <ac:chgData name="Matthew Weber" userId="cb8fa425-774b-40a7-b0f2-d5b57e79fa6f" providerId="ADAL" clId="{416331A4-5993-4ABC-9964-79E951A960A4}" dt="2024-07-01T19:44:57.376" v="133" actId="26606"/>
          <ac:spMkLst>
            <pc:docMk/>
            <pc:sldMk cId="4169116557" sldId="259"/>
            <ac:spMk id="3107" creationId="{0E3596DD-156A-473E-9BB3-C6A29F7574E9}"/>
          </ac:spMkLst>
        </pc:spChg>
        <pc:spChg chg="add">
          <ac:chgData name="Matthew Weber" userId="cb8fa425-774b-40a7-b0f2-d5b57e79fa6f" providerId="ADAL" clId="{416331A4-5993-4ABC-9964-79E951A960A4}" dt="2024-07-01T19:44:57.376" v="133" actId="26606"/>
          <ac:spMkLst>
            <pc:docMk/>
            <pc:sldMk cId="4169116557" sldId="259"/>
            <ac:spMk id="3109" creationId="{2C46C4D6-C474-4E92-B52E-944C1118F7B6}"/>
          </ac:spMkLst>
        </pc:spChg>
        <pc:grpChg chg="del">
          <ac:chgData name="Matthew Weber" userId="cb8fa425-774b-40a7-b0f2-d5b57e79fa6f" providerId="ADAL" clId="{416331A4-5993-4ABC-9964-79E951A960A4}" dt="2024-07-01T19:44:38.645" v="131" actId="478"/>
          <ac:grpSpMkLst>
            <pc:docMk/>
            <pc:sldMk cId="4169116557" sldId="259"/>
            <ac:grpSpMk id="4" creationId="{319665D7-51BC-9AEB-AE9A-F0228584F2D5}"/>
          </ac:grpSpMkLst>
        </pc:grpChg>
        <pc:grpChg chg="add mod">
          <ac:chgData name="Matthew Weber" userId="cb8fa425-774b-40a7-b0f2-d5b57e79fa6f" providerId="ADAL" clId="{416331A4-5993-4ABC-9964-79E951A960A4}" dt="2024-07-01T19:44:57.376" v="133" actId="26606"/>
          <ac:grpSpMkLst>
            <pc:docMk/>
            <pc:sldMk cId="4169116557" sldId="259"/>
            <ac:grpSpMk id="7" creationId="{35010948-3A45-F26C-696D-025D924755B7}"/>
          </ac:grpSpMkLst>
        </pc:grpChg>
        <pc:picChg chg="add mod">
          <ac:chgData name="Matthew Weber" userId="cb8fa425-774b-40a7-b0f2-d5b57e79fa6f" providerId="ADAL" clId="{416331A4-5993-4ABC-9964-79E951A960A4}" dt="2024-07-01T19:44:53.795" v="132"/>
          <ac:picMkLst>
            <pc:docMk/>
            <pc:sldMk cId="4169116557" sldId="259"/>
            <ac:picMk id="8" creationId="{7C684AA8-0E92-3924-527B-6A2F2D7D9EB4}"/>
          </ac:picMkLst>
        </pc:picChg>
      </pc:sldChg>
      <pc:sldChg chg="addSp delSp modSp mod">
        <pc:chgData name="Matthew Weber" userId="cb8fa425-774b-40a7-b0f2-d5b57e79fa6f" providerId="ADAL" clId="{416331A4-5993-4ABC-9964-79E951A960A4}" dt="2024-07-05T16:50:16.187" v="621" actId="20577"/>
        <pc:sldMkLst>
          <pc:docMk/>
          <pc:sldMk cId="2846251533" sldId="260"/>
        </pc:sldMkLst>
        <pc:spChg chg="mod">
          <ac:chgData name="Matthew Weber" userId="cb8fa425-774b-40a7-b0f2-d5b57e79fa6f" providerId="ADAL" clId="{416331A4-5993-4ABC-9964-79E951A960A4}" dt="2024-07-05T16:48:52.448" v="573" actId="14100"/>
          <ac:spMkLst>
            <pc:docMk/>
            <pc:sldMk cId="2846251533" sldId="260"/>
            <ac:spMk id="2" creationId="{51C08503-DA61-147C-F172-6AB2F4E1D578}"/>
          </ac:spMkLst>
        </pc:spChg>
        <pc:spChg chg="mod">
          <ac:chgData name="Matthew Weber" userId="cb8fa425-774b-40a7-b0f2-d5b57e79fa6f" providerId="ADAL" clId="{416331A4-5993-4ABC-9964-79E951A960A4}" dt="2024-07-05T16:50:16.187" v="621" actId="20577"/>
          <ac:spMkLst>
            <pc:docMk/>
            <pc:sldMk cId="2846251533" sldId="260"/>
            <ac:spMk id="3" creationId="{8F4C1733-6E4C-D12A-B536-419328C4EDAA}"/>
          </ac:spMkLst>
        </pc:spChg>
        <pc:spChg chg="add mod">
          <ac:chgData name="Matthew Weber" userId="cb8fa425-774b-40a7-b0f2-d5b57e79fa6f" providerId="ADAL" clId="{416331A4-5993-4ABC-9964-79E951A960A4}" dt="2024-07-01T19:48:29.387" v="158" actId="1076"/>
          <ac:spMkLst>
            <pc:docMk/>
            <pc:sldMk cId="2846251533" sldId="260"/>
            <ac:spMk id="9" creationId="{843AF394-AC7E-BC1B-E0E5-246867D9B98F}"/>
          </ac:spMkLst>
        </pc:spChg>
        <pc:spChg chg="del">
          <ac:chgData name="Matthew Weber" userId="cb8fa425-774b-40a7-b0f2-d5b57e79fa6f" providerId="ADAL" clId="{416331A4-5993-4ABC-9964-79E951A960A4}" dt="2024-07-01T19:47:56.823" v="149" actId="26606"/>
          <ac:spMkLst>
            <pc:docMk/>
            <pc:sldMk cId="2846251533" sldId="260"/>
            <ac:spMk id="25" creationId="{0E3596DD-156A-473E-9BB3-C6A29F7574E9}"/>
          </ac:spMkLst>
        </pc:spChg>
        <pc:spChg chg="del">
          <ac:chgData name="Matthew Weber" userId="cb8fa425-774b-40a7-b0f2-d5b57e79fa6f" providerId="ADAL" clId="{416331A4-5993-4ABC-9964-79E951A960A4}" dt="2024-07-01T19:47:56.823" v="149" actId="26606"/>
          <ac:spMkLst>
            <pc:docMk/>
            <pc:sldMk cId="2846251533" sldId="260"/>
            <ac:spMk id="27" creationId="{2C46C4D6-C474-4E92-B52E-944C1118F7B6}"/>
          </ac:spMkLst>
        </pc:spChg>
        <pc:spChg chg="add mod">
          <ac:chgData name="Matthew Weber" userId="cb8fa425-774b-40a7-b0f2-d5b57e79fa6f" providerId="ADAL" clId="{416331A4-5993-4ABC-9964-79E951A960A4}" dt="2024-07-01T19:47:54.722" v="148"/>
          <ac:spMkLst>
            <pc:docMk/>
            <pc:sldMk cId="2846251533" sldId="260"/>
            <ac:spMk id="35" creationId="{B0D98DC1-E749-3625-CEF7-283A02F21C45}"/>
          </ac:spMkLst>
        </pc:spChg>
        <pc:spChg chg="add">
          <ac:chgData name="Matthew Weber" userId="cb8fa425-774b-40a7-b0f2-d5b57e79fa6f" providerId="ADAL" clId="{416331A4-5993-4ABC-9964-79E951A960A4}" dt="2024-07-01T19:47:56.823" v="149" actId="26606"/>
          <ac:spMkLst>
            <pc:docMk/>
            <pc:sldMk cId="2846251533" sldId="260"/>
            <ac:spMk id="40" creationId="{0E3596DD-156A-473E-9BB3-C6A29F7574E9}"/>
          </ac:spMkLst>
        </pc:spChg>
        <pc:spChg chg="add">
          <ac:chgData name="Matthew Weber" userId="cb8fa425-774b-40a7-b0f2-d5b57e79fa6f" providerId="ADAL" clId="{416331A4-5993-4ABC-9964-79E951A960A4}" dt="2024-07-01T19:47:56.823" v="149" actId="26606"/>
          <ac:spMkLst>
            <pc:docMk/>
            <pc:sldMk cId="2846251533" sldId="260"/>
            <ac:spMk id="42" creationId="{2C46C4D6-C474-4E92-B52E-944C1118F7B6}"/>
          </ac:spMkLst>
        </pc:spChg>
        <pc:grpChg chg="del">
          <ac:chgData name="Matthew Weber" userId="cb8fa425-774b-40a7-b0f2-d5b57e79fa6f" providerId="ADAL" clId="{416331A4-5993-4ABC-9964-79E951A960A4}" dt="2024-07-01T19:47:44.946" v="147" actId="478"/>
          <ac:grpSpMkLst>
            <pc:docMk/>
            <pc:sldMk cId="2846251533" sldId="260"/>
            <ac:grpSpMk id="4" creationId="{6FA23A0E-F7AA-FB62-F255-AE778F4B3225}"/>
          </ac:grpSpMkLst>
        </pc:grpChg>
        <pc:grpChg chg="add mod">
          <ac:chgData name="Matthew Weber" userId="cb8fa425-774b-40a7-b0f2-d5b57e79fa6f" providerId="ADAL" clId="{416331A4-5993-4ABC-9964-79E951A960A4}" dt="2024-07-01T19:48:01.891" v="150" actId="14100"/>
          <ac:grpSpMkLst>
            <pc:docMk/>
            <pc:sldMk cId="2846251533" sldId="260"/>
            <ac:grpSpMk id="7" creationId="{1F815B1C-9F82-F635-81A2-E53B34D803D2}"/>
          </ac:grpSpMkLst>
        </pc:grpChg>
        <pc:picChg chg="add mod">
          <ac:chgData name="Matthew Weber" userId="cb8fa425-774b-40a7-b0f2-d5b57e79fa6f" providerId="ADAL" clId="{416331A4-5993-4ABC-9964-79E951A960A4}" dt="2024-07-01T19:47:54.722" v="148"/>
          <ac:picMkLst>
            <pc:docMk/>
            <pc:sldMk cId="2846251533" sldId="260"/>
            <ac:picMk id="8" creationId="{0AC2847F-5EE7-3DA9-EDF3-EFD3B12883BE}"/>
          </ac:picMkLst>
        </pc:picChg>
      </pc:sldChg>
      <pc:sldChg chg="addSp delSp modSp mod">
        <pc:chgData name="Matthew Weber" userId="cb8fa425-774b-40a7-b0f2-d5b57e79fa6f" providerId="ADAL" clId="{416331A4-5993-4ABC-9964-79E951A960A4}" dt="2024-07-05T16:50:19.963" v="625" actId="20577"/>
        <pc:sldMkLst>
          <pc:docMk/>
          <pc:sldMk cId="2595567678" sldId="261"/>
        </pc:sldMkLst>
        <pc:spChg chg="mod">
          <ac:chgData name="Matthew Weber" userId="cb8fa425-774b-40a7-b0f2-d5b57e79fa6f" providerId="ADAL" clId="{416331A4-5993-4ABC-9964-79E951A960A4}" dt="2024-07-05T16:49:10.571" v="592" actId="1076"/>
          <ac:spMkLst>
            <pc:docMk/>
            <pc:sldMk cId="2595567678" sldId="261"/>
            <ac:spMk id="2" creationId="{51C08503-DA61-147C-F172-6AB2F4E1D578}"/>
          </ac:spMkLst>
        </pc:spChg>
        <pc:spChg chg="mod">
          <ac:chgData name="Matthew Weber" userId="cb8fa425-774b-40a7-b0f2-d5b57e79fa6f" providerId="ADAL" clId="{416331A4-5993-4ABC-9964-79E951A960A4}" dt="2024-07-05T16:50:19.963" v="625" actId="20577"/>
          <ac:spMkLst>
            <pc:docMk/>
            <pc:sldMk cId="2595567678" sldId="261"/>
            <ac:spMk id="3" creationId="{8F4C1733-6E4C-D12A-B536-419328C4EDAA}"/>
          </ac:spMkLst>
        </pc:spChg>
        <pc:spChg chg="add mod">
          <ac:chgData name="Matthew Weber" userId="cb8fa425-774b-40a7-b0f2-d5b57e79fa6f" providerId="ADAL" clId="{416331A4-5993-4ABC-9964-79E951A960A4}" dt="2024-07-01T19:50:03.071" v="165"/>
          <ac:spMkLst>
            <pc:docMk/>
            <pc:sldMk cId="2595567678" sldId="261"/>
            <ac:spMk id="6" creationId="{FDA27093-E9E8-601D-BA06-AB7ECF8A25A6}"/>
          </ac:spMkLst>
        </pc:spChg>
        <pc:spChg chg="add mod">
          <ac:chgData name="Matthew Weber" userId="cb8fa425-774b-40a7-b0f2-d5b57e79fa6f" providerId="ADAL" clId="{416331A4-5993-4ABC-9964-79E951A960A4}" dt="2024-07-01T19:50:36.118" v="174" actId="14100"/>
          <ac:spMkLst>
            <pc:docMk/>
            <pc:sldMk cId="2595567678" sldId="261"/>
            <ac:spMk id="11" creationId="{9201B8F1-C60D-3E13-E15E-E87943B1618A}"/>
          </ac:spMkLst>
        </pc:spChg>
        <pc:grpChg chg="add mod">
          <ac:chgData name="Matthew Weber" userId="cb8fa425-774b-40a7-b0f2-d5b57e79fa6f" providerId="ADAL" clId="{416331A4-5993-4ABC-9964-79E951A960A4}" dt="2024-07-01T19:50:26.527" v="170" actId="1076"/>
          <ac:grpSpMkLst>
            <pc:docMk/>
            <pc:sldMk cId="2595567678" sldId="261"/>
            <ac:grpSpMk id="4" creationId="{D1D509F5-4D95-119F-17C2-6124673FE6F4}"/>
          </ac:grpSpMkLst>
        </pc:grpChg>
        <pc:grpChg chg="del">
          <ac:chgData name="Matthew Weber" userId="cb8fa425-774b-40a7-b0f2-d5b57e79fa6f" providerId="ADAL" clId="{416331A4-5993-4ABC-9964-79E951A960A4}" dt="2024-07-01T19:49:48.795" v="164" actId="478"/>
          <ac:grpSpMkLst>
            <pc:docMk/>
            <pc:sldMk cId="2595567678" sldId="261"/>
            <ac:grpSpMk id="7" creationId="{A9B38DA0-A910-D14D-4E01-1D4C92F7C4AA}"/>
          </ac:grpSpMkLst>
        </pc:grpChg>
        <pc:picChg chg="add mod">
          <ac:chgData name="Matthew Weber" userId="cb8fa425-774b-40a7-b0f2-d5b57e79fa6f" providerId="ADAL" clId="{416331A4-5993-4ABC-9964-79E951A960A4}" dt="2024-07-01T19:50:03.071" v="165"/>
          <ac:picMkLst>
            <pc:docMk/>
            <pc:sldMk cId="2595567678" sldId="261"/>
            <ac:picMk id="5" creationId="{C217248B-CABB-A628-0669-AB8A6CFE2E60}"/>
          </ac:picMkLst>
        </pc:picChg>
      </pc:sldChg>
      <pc:sldChg chg="addSp delSp modSp mod">
        <pc:chgData name="Matthew Weber" userId="cb8fa425-774b-40a7-b0f2-d5b57e79fa6f" providerId="ADAL" clId="{416331A4-5993-4ABC-9964-79E951A960A4}" dt="2024-07-05T16:50:23.679" v="627" actId="20577"/>
        <pc:sldMkLst>
          <pc:docMk/>
          <pc:sldMk cId="3183407483" sldId="262"/>
        </pc:sldMkLst>
        <pc:spChg chg="mod">
          <ac:chgData name="Matthew Weber" userId="cb8fa425-774b-40a7-b0f2-d5b57e79fa6f" providerId="ADAL" clId="{416331A4-5993-4ABC-9964-79E951A960A4}" dt="2024-07-05T16:49:24.432" v="611" actId="14100"/>
          <ac:spMkLst>
            <pc:docMk/>
            <pc:sldMk cId="3183407483" sldId="262"/>
            <ac:spMk id="2" creationId="{51C08503-DA61-147C-F172-6AB2F4E1D578}"/>
          </ac:spMkLst>
        </pc:spChg>
        <pc:spChg chg="mod">
          <ac:chgData name="Matthew Weber" userId="cb8fa425-774b-40a7-b0f2-d5b57e79fa6f" providerId="ADAL" clId="{416331A4-5993-4ABC-9964-79E951A960A4}" dt="2024-07-05T16:50:23.679" v="627" actId="20577"/>
          <ac:spMkLst>
            <pc:docMk/>
            <pc:sldMk cId="3183407483" sldId="262"/>
            <ac:spMk id="3" creationId="{8F4C1733-6E4C-D12A-B536-419328C4EDAA}"/>
          </ac:spMkLst>
        </pc:spChg>
        <pc:spChg chg="add">
          <ac:chgData name="Matthew Weber" userId="cb8fa425-774b-40a7-b0f2-d5b57e79fa6f" providerId="ADAL" clId="{416331A4-5993-4ABC-9964-79E951A960A4}" dt="2024-07-02T13:12:10.490" v="175"/>
          <ac:spMkLst>
            <pc:docMk/>
            <pc:sldMk cId="3183407483" sldId="262"/>
            <ac:spMk id="7" creationId="{0CE00BF5-FD59-98A6-9965-E4D0BF425713}"/>
          </ac:spMkLst>
        </pc:spChg>
        <pc:spChg chg="add">
          <ac:chgData name="Matthew Weber" userId="cb8fa425-774b-40a7-b0f2-d5b57e79fa6f" providerId="ADAL" clId="{416331A4-5993-4ABC-9964-79E951A960A4}" dt="2024-07-02T13:12:10.490" v="175"/>
          <ac:spMkLst>
            <pc:docMk/>
            <pc:sldMk cId="3183407483" sldId="262"/>
            <ac:spMk id="8" creationId="{1A4D238D-D470-26AA-4C0E-E27A28D29252}"/>
          </ac:spMkLst>
        </pc:spChg>
        <pc:spChg chg="add mod">
          <ac:chgData name="Matthew Weber" userId="cb8fa425-774b-40a7-b0f2-d5b57e79fa6f" providerId="ADAL" clId="{416331A4-5993-4ABC-9964-79E951A960A4}" dt="2024-07-02T13:13:39.089" v="205" actId="1076"/>
          <ac:spMkLst>
            <pc:docMk/>
            <pc:sldMk cId="3183407483" sldId="262"/>
            <ac:spMk id="10" creationId="{14DF519F-C208-6664-1520-FD7815DEB471}"/>
          </ac:spMkLst>
        </pc:spChg>
        <pc:grpChg chg="del">
          <ac:chgData name="Matthew Weber" userId="cb8fa425-774b-40a7-b0f2-d5b57e79fa6f" providerId="ADAL" clId="{416331A4-5993-4ABC-9964-79E951A960A4}" dt="2024-07-02T13:12:43.027" v="178" actId="478"/>
          <ac:grpSpMkLst>
            <pc:docMk/>
            <pc:sldMk cId="3183407483" sldId="262"/>
            <ac:grpSpMk id="4" creationId="{87661991-24F6-B23C-2582-730658680274}"/>
          </ac:grpSpMkLst>
        </pc:grpChg>
        <pc:picChg chg="add mod">
          <ac:chgData name="Matthew Weber" userId="cb8fa425-774b-40a7-b0f2-d5b57e79fa6f" providerId="ADAL" clId="{416331A4-5993-4ABC-9964-79E951A960A4}" dt="2024-07-02T13:13:00.401" v="182" actId="1076"/>
          <ac:picMkLst>
            <pc:docMk/>
            <pc:sldMk cId="3183407483" sldId="262"/>
            <ac:picMk id="9" creationId="{194D4488-E087-472B-1A0F-8048AD5BA807}"/>
          </ac:picMkLst>
        </pc:picChg>
        <pc:picChg chg="add">
          <ac:chgData name="Matthew Weber" userId="cb8fa425-774b-40a7-b0f2-d5b57e79fa6f" providerId="ADAL" clId="{416331A4-5993-4ABC-9964-79E951A960A4}" dt="2024-07-02T13:12:10.490" v="175"/>
          <ac:picMkLst>
            <pc:docMk/>
            <pc:sldMk cId="3183407483" sldId="262"/>
            <ac:picMk id="2049" creationId="{4752A9B7-1301-1BFF-8F5E-EC74A4535228}"/>
          </ac:picMkLst>
        </pc:picChg>
      </pc:sldChg>
      <pc:sldChg chg="addSp delSp modSp new mod setBg">
        <pc:chgData name="Matthew Weber" userId="cb8fa425-774b-40a7-b0f2-d5b57e79fa6f" providerId="ADAL" clId="{416331A4-5993-4ABC-9964-79E951A960A4}" dt="2024-07-05T17:42:31.457" v="1978" actId="20577"/>
        <pc:sldMkLst>
          <pc:docMk/>
          <pc:sldMk cId="1355892443" sldId="263"/>
        </pc:sldMkLst>
        <pc:spChg chg="del">
          <ac:chgData name="Matthew Weber" userId="cb8fa425-774b-40a7-b0f2-d5b57e79fa6f" providerId="ADAL" clId="{416331A4-5993-4ABC-9964-79E951A960A4}" dt="2024-07-02T13:14:10.871" v="208" actId="478"/>
          <ac:spMkLst>
            <pc:docMk/>
            <pc:sldMk cId="1355892443" sldId="263"/>
            <ac:spMk id="2" creationId="{E86DADA9-7E03-1B77-BB53-847C56662AF6}"/>
          </ac:spMkLst>
        </pc:spChg>
        <pc:spChg chg="del">
          <ac:chgData name="Matthew Weber" userId="cb8fa425-774b-40a7-b0f2-d5b57e79fa6f" providerId="ADAL" clId="{416331A4-5993-4ABC-9964-79E951A960A4}" dt="2024-07-02T13:14:07.357" v="207" actId="478"/>
          <ac:spMkLst>
            <pc:docMk/>
            <pc:sldMk cId="1355892443" sldId="263"/>
            <ac:spMk id="3" creationId="{7C721AE4-3366-4708-A6B5-D6311C019B54}"/>
          </ac:spMkLst>
        </pc:spChg>
        <pc:spChg chg="add mod">
          <ac:chgData name="Matthew Weber" userId="cb8fa425-774b-40a7-b0f2-d5b57e79fa6f" providerId="ADAL" clId="{416331A4-5993-4ABC-9964-79E951A960A4}" dt="2024-07-05T16:50:51.132" v="650" actId="14100"/>
          <ac:spMkLst>
            <pc:docMk/>
            <pc:sldMk cId="1355892443" sldId="263"/>
            <ac:spMk id="4" creationId="{D41CD4A4-34F9-C2DF-2E96-BBC1E8A26D1A}"/>
          </ac:spMkLst>
        </pc:spChg>
        <pc:spChg chg="add mod">
          <ac:chgData name="Matthew Weber" userId="cb8fa425-774b-40a7-b0f2-d5b57e79fa6f" providerId="ADAL" clId="{416331A4-5993-4ABC-9964-79E951A960A4}" dt="2024-07-05T17:42:31.457" v="1978" actId="20577"/>
          <ac:spMkLst>
            <pc:docMk/>
            <pc:sldMk cId="1355892443" sldId="263"/>
            <ac:spMk id="5" creationId="{A396B25C-6CA6-8604-7851-0C719FDF0968}"/>
          </ac:spMkLst>
        </pc:spChg>
        <pc:spChg chg="add mod">
          <ac:chgData name="Matthew Weber" userId="cb8fa425-774b-40a7-b0f2-d5b57e79fa6f" providerId="ADAL" clId="{416331A4-5993-4ABC-9964-79E951A960A4}" dt="2024-07-02T13:15:26.829" v="218" actId="113"/>
          <ac:spMkLst>
            <pc:docMk/>
            <pc:sldMk cId="1355892443" sldId="263"/>
            <ac:spMk id="6" creationId="{7A1B54FB-901E-1329-0206-4243DAD2AAA2}"/>
          </ac:spMkLst>
        </pc:spChg>
        <pc:spChg chg="add mod">
          <ac:chgData name="Matthew Weber" userId="cb8fa425-774b-40a7-b0f2-d5b57e79fa6f" providerId="ADAL" clId="{416331A4-5993-4ABC-9964-79E951A960A4}" dt="2024-07-05T17:42:05.879" v="1964" actId="1076"/>
          <ac:spMkLst>
            <pc:docMk/>
            <pc:sldMk cId="1355892443" sldId="263"/>
            <ac:spMk id="8" creationId="{ACE3DD40-6EB0-E387-2AC2-67F2C428EAE8}"/>
          </ac:spMkLst>
        </pc:spChg>
        <pc:spChg chg="add mod">
          <ac:chgData name="Matthew Weber" userId="cb8fa425-774b-40a7-b0f2-d5b57e79fa6f" providerId="ADAL" clId="{416331A4-5993-4ABC-9964-79E951A960A4}" dt="2024-07-02T13:15:26.829" v="218" actId="113"/>
          <ac:spMkLst>
            <pc:docMk/>
            <pc:sldMk cId="1355892443" sldId="263"/>
            <ac:spMk id="12" creationId="{A949F5A0-DB8E-C20C-00E9-581721AB278C}"/>
          </ac:spMkLst>
        </pc:spChg>
        <pc:spChg chg="add mod">
          <ac:chgData name="Matthew Weber" userId="cb8fa425-774b-40a7-b0f2-d5b57e79fa6f" providerId="ADAL" clId="{416331A4-5993-4ABC-9964-79E951A960A4}" dt="2024-07-02T13:17:24.190" v="238"/>
          <ac:spMkLst>
            <pc:docMk/>
            <pc:sldMk cId="1355892443" sldId="263"/>
            <ac:spMk id="15" creationId="{8FBF9081-809F-3C15-02DA-243EFE602856}"/>
          </ac:spMkLst>
        </pc:spChg>
        <pc:spChg chg="add mod">
          <ac:chgData name="Matthew Weber" userId="cb8fa425-774b-40a7-b0f2-d5b57e79fa6f" providerId="ADAL" clId="{416331A4-5993-4ABC-9964-79E951A960A4}" dt="2024-07-02T13:17:24.190" v="238"/>
          <ac:spMkLst>
            <pc:docMk/>
            <pc:sldMk cId="1355892443" sldId="263"/>
            <ac:spMk id="16" creationId="{91AB19ED-143A-1DBB-1E44-43860069DDFD}"/>
          </ac:spMkLst>
        </pc:spChg>
        <pc:spChg chg="add mod">
          <ac:chgData name="Matthew Weber" userId="cb8fa425-774b-40a7-b0f2-d5b57e79fa6f" providerId="ADAL" clId="{416331A4-5993-4ABC-9964-79E951A960A4}" dt="2024-07-02T13:17:56.512" v="251" actId="1076"/>
          <ac:spMkLst>
            <pc:docMk/>
            <pc:sldMk cId="1355892443" sldId="263"/>
            <ac:spMk id="17" creationId="{92611AB1-9545-7560-C8B8-D99A14CA0584}"/>
          </ac:spMkLst>
        </pc:spChg>
        <pc:spChg chg="add">
          <ac:chgData name="Matthew Weber" userId="cb8fa425-774b-40a7-b0f2-d5b57e79fa6f" providerId="ADAL" clId="{416331A4-5993-4ABC-9964-79E951A960A4}" dt="2024-07-02T13:17:29.511" v="240" actId="26606"/>
          <ac:spMkLst>
            <pc:docMk/>
            <pc:sldMk cId="1355892443" sldId="263"/>
            <ac:spMk id="22" creationId="{0E3596DD-156A-473E-9BB3-C6A29F7574E9}"/>
          </ac:spMkLst>
        </pc:spChg>
        <pc:spChg chg="add">
          <ac:chgData name="Matthew Weber" userId="cb8fa425-774b-40a7-b0f2-d5b57e79fa6f" providerId="ADAL" clId="{416331A4-5993-4ABC-9964-79E951A960A4}" dt="2024-07-02T13:17:29.511" v="240" actId="26606"/>
          <ac:spMkLst>
            <pc:docMk/>
            <pc:sldMk cId="1355892443" sldId="263"/>
            <ac:spMk id="24" creationId="{2C46C4D6-C474-4E92-B52E-944C1118F7B6}"/>
          </ac:spMkLst>
        </pc:spChg>
        <pc:grpChg chg="add mod">
          <ac:chgData name="Matthew Weber" userId="cb8fa425-774b-40a7-b0f2-d5b57e79fa6f" providerId="ADAL" clId="{416331A4-5993-4ABC-9964-79E951A960A4}" dt="2024-07-02T13:15:24.034" v="217" actId="113"/>
          <ac:grpSpMkLst>
            <pc:docMk/>
            <pc:sldMk cId="1355892443" sldId="263"/>
            <ac:grpSpMk id="7" creationId="{305CE334-7F51-D6E8-804F-9C378DAE2E77}"/>
          </ac:grpSpMkLst>
        </pc:grpChg>
        <pc:grpChg chg="add del mod">
          <ac:chgData name="Matthew Weber" userId="cb8fa425-774b-40a7-b0f2-d5b57e79fa6f" providerId="ADAL" clId="{416331A4-5993-4ABC-9964-79E951A960A4}" dt="2024-07-05T17:02:58.070" v="826" actId="478"/>
          <ac:grpSpMkLst>
            <pc:docMk/>
            <pc:sldMk cId="1355892443" sldId="263"/>
            <ac:grpSpMk id="13" creationId="{ABC30E07-A77C-A0C1-3EB9-6473540658D3}"/>
          </ac:grpSpMkLst>
        </pc:grpChg>
        <pc:picChg chg="add mod modCrop">
          <ac:chgData name="Matthew Weber" userId="cb8fa425-774b-40a7-b0f2-d5b57e79fa6f" providerId="ADAL" clId="{416331A4-5993-4ABC-9964-79E951A960A4}" dt="2024-07-05T17:06:40.933" v="851" actId="732"/>
          <ac:picMkLst>
            <pc:docMk/>
            <pc:sldMk cId="1355892443" sldId="263"/>
            <ac:picMk id="3" creationId="{D2060EE5-1932-9815-381A-6279F1F8EB6E}"/>
          </ac:picMkLst>
        </pc:picChg>
        <pc:picChg chg="add mod modCrop">
          <ac:chgData name="Matthew Weber" userId="cb8fa425-774b-40a7-b0f2-d5b57e79fa6f" providerId="ADAL" clId="{416331A4-5993-4ABC-9964-79E951A960A4}" dt="2024-07-05T17:41:32.760" v="1951" actId="1076"/>
          <ac:picMkLst>
            <pc:docMk/>
            <pc:sldMk cId="1355892443" sldId="263"/>
            <ac:picMk id="7" creationId="{09022F99-182F-8252-A6A8-8520DED84B7C}"/>
          </ac:picMkLst>
        </pc:picChg>
        <pc:picChg chg="add mod">
          <ac:chgData name="Matthew Weber" userId="cb8fa425-774b-40a7-b0f2-d5b57e79fa6f" providerId="ADAL" clId="{416331A4-5993-4ABC-9964-79E951A960A4}" dt="2024-07-02T13:17:24.190" v="238"/>
          <ac:picMkLst>
            <pc:docMk/>
            <pc:sldMk cId="1355892443" sldId="263"/>
            <ac:picMk id="14" creationId="{1D8DEEB5-A909-BD10-039C-96A8D3912FBB}"/>
          </ac:picMkLst>
        </pc:picChg>
      </pc:sldChg>
      <pc:sldChg chg="addSp delSp modSp new mod setBg">
        <pc:chgData name="Matthew Weber" userId="cb8fa425-774b-40a7-b0f2-d5b57e79fa6f" providerId="ADAL" clId="{416331A4-5993-4ABC-9964-79E951A960A4}" dt="2024-07-05T17:42:51.550" v="1986" actId="20577"/>
        <pc:sldMkLst>
          <pc:docMk/>
          <pc:sldMk cId="1147741241" sldId="264"/>
        </pc:sldMkLst>
        <pc:spChg chg="del">
          <ac:chgData name="Matthew Weber" userId="cb8fa425-774b-40a7-b0f2-d5b57e79fa6f" providerId="ADAL" clId="{416331A4-5993-4ABC-9964-79E951A960A4}" dt="2024-07-02T13:18:47.345" v="260" actId="478"/>
          <ac:spMkLst>
            <pc:docMk/>
            <pc:sldMk cId="1147741241" sldId="264"/>
            <ac:spMk id="2" creationId="{73BC1EA7-8819-8098-5FD8-81A139EBA0F1}"/>
          </ac:spMkLst>
        </pc:spChg>
        <pc:spChg chg="del">
          <ac:chgData name="Matthew Weber" userId="cb8fa425-774b-40a7-b0f2-d5b57e79fa6f" providerId="ADAL" clId="{416331A4-5993-4ABC-9964-79E951A960A4}" dt="2024-07-02T13:18:46.222" v="259" actId="478"/>
          <ac:spMkLst>
            <pc:docMk/>
            <pc:sldMk cId="1147741241" sldId="264"/>
            <ac:spMk id="3" creationId="{CB619907-657F-B0A0-3C69-0286C505E2CD}"/>
          </ac:spMkLst>
        </pc:spChg>
        <pc:spChg chg="add mod">
          <ac:chgData name="Matthew Weber" userId="cb8fa425-774b-40a7-b0f2-d5b57e79fa6f" providerId="ADAL" clId="{416331A4-5993-4ABC-9964-79E951A960A4}" dt="2024-07-05T17:10:03.962" v="1017" actId="14100"/>
          <ac:spMkLst>
            <pc:docMk/>
            <pc:sldMk cId="1147741241" sldId="264"/>
            <ac:spMk id="4" creationId="{65ECD87A-DCCD-81F9-88EB-D08778CDAE02}"/>
          </ac:spMkLst>
        </pc:spChg>
        <pc:spChg chg="add mod">
          <ac:chgData name="Matthew Weber" userId="cb8fa425-774b-40a7-b0f2-d5b57e79fa6f" providerId="ADAL" clId="{416331A4-5993-4ABC-9964-79E951A960A4}" dt="2024-07-05T17:42:46.623" v="1984" actId="20577"/>
          <ac:spMkLst>
            <pc:docMk/>
            <pc:sldMk cId="1147741241" sldId="264"/>
            <ac:spMk id="5" creationId="{7AF545DB-22B2-2F93-3A67-F3BE21C798E1}"/>
          </ac:spMkLst>
        </pc:spChg>
        <pc:spChg chg="add mod">
          <ac:chgData name="Matthew Weber" userId="cb8fa425-774b-40a7-b0f2-d5b57e79fa6f" providerId="ADAL" clId="{416331A4-5993-4ABC-9964-79E951A960A4}" dt="2024-07-05T17:42:51.550" v="1986" actId="20577"/>
          <ac:spMkLst>
            <pc:docMk/>
            <pc:sldMk cId="1147741241" sldId="264"/>
            <ac:spMk id="7" creationId="{7E0B46D4-7339-3517-E166-CD22A449359B}"/>
          </ac:spMkLst>
        </pc:spChg>
        <pc:spChg chg="add">
          <ac:chgData name="Matthew Weber" userId="cb8fa425-774b-40a7-b0f2-d5b57e79fa6f" providerId="ADAL" clId="{416331A4-5993-4ABC-9964-79E951A960A4}" dt="2024-07-02T13:19:54.969" v="270" actId="26606"/>
          <ac:spMkLst>
            <pc:docMk/>
            <pc:sldMk cId="1147741241" sldId="264"/>
            <ac:spMk id="13" creationId="{0E3596DD-156A-473E-9BB3-C6A29F7574E9}"/>
          </ac:spMkLst>
        </pc:spChg>
        <pc:spChg chg="add">
          <ac:chgData name="Matthew Weber" userId="cb8fa425-774b-40a7-b0f2-d5b57e79fa6f" providerId="ADAL" clId="{416331A4-5993-4ABC-9964-79E951A960A4}" dt="2024-07-02T13:19:54.969" v="270" actId="26606"/>
          <ac:spMkLst>
            <pc:docMk/>
            <pc:sldMk cId="1147741241" sldId="264"/>
            <ac:spMk id="15" creationId="{2C46C4D6-C474-4E92-B52E-944C1118F7B6}"/>
          </ac:spMkLst>
        </pc:spChg>
        <pc:grpChg chg="add mod">
          <ac:chgData name="Matthew Weber" userId="cb8fa425-774b-40a7-b0f2-d5b57e79fa6f" providerId="ADAL" clId="{416331A4-5993-4ABC-9964-79E951A960A4}" dt="2024-07-02T13:20:05.506" v="272" actId="1076"/>
          <ac:grpSpMkLst>
            <pc:docMk/>
            <pc:sldMk cId="1147741241" sldId="264"/>
            <ac:grpSpMk id="6" creationId="{47208367-E610-622F-83C6-2793003132C3}"/>
          </ac:grpSpMkLst>
        </pc:grpChg>
        <pc:picChg chg="add mod">
          <ac:chgData name="Matthew Weber" userId="cb8fa425-774b-40a7-b0f2-d5b57e79fa6f" providerId="ADAL" clId="{416331A4-5993-4ABC-9964-79E951A960A4}" dt="2024-07-02T13:19:52.346" v="269"/>
          <ac:picMkLst>
            <pc:docMk/>
            <pc:sldMk cId="1147741241" sldId="264"/>
            <ac:picMk id="8" creationId="{42F8D71E-9AF7-06DD-93F5-A16550E5E87D}"/>
          </ac:picMkLst>
        </pc:picChg>
      </pc:sldChg>
      <pc:sldChg chg="addSp delSp modSp new del mod">
        <pc:chgData name="Matthew Weber" userId="cb8fa425-774b-40a7-b0f2-d5b57e79fa6f" providerId="ADAL" clId="{416331A4-5993-4ABC-9964-79E951A960A4}" dt="2024-07-05T17:19:35.679" v="1208" actId="2696"/>
        <pc:sldMkLst>
          <pc:docMk/>
          <pc:sldMk cId="1905982395" sldId="265"/>
        </pc:sldMkLst>
        <pc:spChg chg="del">
          <ac:chgData name="Matthew Weber" userId="cb8fa425-774b-40a7-b0f2-d5b57e79fa6f" providerId="ADAL" clId="{416331A4-5993-4ABC-9964-79E951A960A4}" dt="2024-07-02T13:20:21.059" v="277" actId="478"/>
          <ac:spMkLst>
            <pc:docMk/>
            <pc:sldMk cId="1905982395" sldId="265"/>
            <ac:spMk id="2" creationId="{4E512163-F871-77F3-BF05-E52C676D4AAD}"/>
          </ac:spMkLst>
        </pc:spChg>
        <pc:spChg chg="del">
          <ac:chgData name="Matthew Weber" userId="cb8fa425-774b-40a7-b0f2-d5b57e79fa6f" providerId="ADAL" clId="{416331A4-5993-4ABC-9964-79E951A960A4}" dt="2024-07-02T13:20:22.093" v="278" actId="478"/>
          <ac:spMkLst>
            <pc:docMk/>
            <pc:sldMk cId="1905982395" sldId="265"/>
            <ac:spMk id="3" creationId="{6964B493-3A65-89F1-1E9C-CF1FE91B8C41}"/>
          </ac:spMkLst>
        </pc:spChg>
        <pc:spChg chg="add mod">
          <ac:chgData name="Matthew Weber" userId="cb8fa425-774b-40a7-b0f2-d5b57e79fa6f" providerId="ADAL" clId="{416331A4-5993-4ABC-9964-79E951A960A4}" dt="2024-07-05T17:10:23.704" v="1037" actId="14100"/>
          <ac:spMkLst>
            <pc:docMk/>
            <pc:sldMk cId="1905982395" sldId="265"/>
            <ac:spMk id="4" creationId="{106FA897-14B7-0696-B57E-54FE6FD0FE6C}"/>
          </ac:spMkLst>
        </pc:spChg>
        <pc:spChg chg="add mod">
          <ac:chgData name="Matthew Weber" userId="cb8fa425-774b-40a7-b0f2-d5b57e79fa6f" providerId="ADAL" clId="{416331A4-5993-4ABC-9964-79E951A960A4}" dt="2024-07-05T17:11:02.043" v="1040" actId="20577"/>
          <ac:spMkLst>
            <pc:docMk/>
            <pc:sldMk cId="1905982395" sldId="265"/>
            <ac:spMk id="5" creationId="{AE1135AD-1466-6B57-32A6-2675874FFC97}"/>
          </ac:spMkLst>
        </pc:spChg>
      </pc:sldChg>
      <pc:sldChg chg="addSp delSp modSp new del mod">
        <pc:chgData name="Matthew Weber" userId="cb8fa425-774b-40a7-b0f2-d5b57e79fa6f" providerId="ADAL" clId="{416331A4-5993-4ABC-9964-79E951A960A4}" dt="2024-07-05T17:20:28.069" v="1221" actId="2696"/>
        <pc:sldMkLst>
          <pc:docMk/>
          <pc:sldMk cId="582507142" sldId="266"/>
        </pc:sldMkLst>
        <pc:spChg chg="del">
          <ac:chgData name="Matthew Weber" userId="cb8fa425-774b-40a7-b0f2-d5b57e79fa6f" providerId="ADAL" clId="{416331A4-5993-4ABC-9964-79E951A960A4}" dt="2024-07-02T13:22:52.406" v="295" actId="478"/>
          <ac:spMkLst>
            <pc:docMk/>
            <pc:sldMk cId="582507142" sldId="266"/>
            <ac:spMk id="2" creationId="{0FBC3D0D-B0C9-E25A-520F-69A0601B1497}"/>
          </ac:spMkLst>
        </pc:spChg>
        <pc:spChg chg="del">
          <ac:chgData name="Matthew Weber" userId="cb8fa425-774b-40a7-b0f2-d5b57e79fa6f" providerId="ADAL" clId="{416331A4-5993-4ABC-9964-79E951A960A4}" dt="2024-07-02T13:22:54.166" v="296" actId="478"/>
          <ac:spMkLst>
            <pc:docMk/>
            <pc:sldMk cId="582507142" sldId="266"/>
            <ac:spMk id="3" creationId="{F280E55F-A7EF-8A03-1914-892FF0FD2CC5}"/>
          </ac:spMkLst>
        </pc:spChg>
        <pc:spChg chg="add mod">
          <ac:chgData name="Matthew Weber" userId="cb8fa425-774b-40a7-b0f2-d5b57e79fa6f" providerId="ADAL" clId="{416331A4-5993-4ABC-9964-79E951A960A4}" dt="2024-07-05T17:15:27.332" v="1165" actId="14100"/>
          <ac:spMkLst>
            <pc:docMk/>
            <pc:sldMk cId="582507142" sldId="266"/>
            <ac:spMk id="4" creationId="{5FD03C18-095E-B1EA-6CA6-7E8302E6FBA5}"/>
          </ac:spMkLst>
        </pc:spChg>
        <pc:spChg chg="add mod">
          <ac:chgData name="Matthew Weber" userId="cb8fa425-774b-40a7-b0f2-d5b57e79fa6f" providerId="ADAL" clId="{416331A4-5993-4ABC-9964-79E951A960A4}" dt="2024-07-05T17:12:40.893" v="1077" actId="20577"/>
          <ac:spMkLst>
            <pc:docMk/>
            <pc:sldMk cId="582507142" sldId="266"/>
            <ac:spMk id="5" creationId="{3E374B41-9A91-C4A2-85A9-241EF7F2BF1B}"/>
          </ac:spMkLst>
        </pc:spChg>
        <pc:spChg chg="add mod">
          <ac:chgData name="Matthew Weber" userId="cb8fa425-774b-40a7-b0f2-d5b57e79fa6f" providerId="ADAL" clId="{416331A4-5993-4ABC-9964-79E951A960A4}" dt="2024-07-02T13:24:40.163" v="310"/>
          <ac:spMkLst>
            <pc:docMk/>
            <pc:sldMk cId="582507142" sldId="266"/>
            <ac:spMk id="8" creationId="{ABA6A881-85BB-9C61-AE72-0AA82773444D}"/>
          </ac:spMkLst>
        </pc:spChg>
        <pc:spChg chg="add mod">
          <ac:chgData name="Matthew Weber" userId="cb8fa425-774b-40a7-b0f2-d5b57e79fa6f" providerId="ADAL" clId="{416331A4-5993-4ABC-9964-79E951A960A4}" dt="2024-07-02T13:24:40.163" v="310"/>
          <ac:spMkLst>
            <pc:docMk/>
            <pc:sldMk cId="582507142" sldId="266"/>
            <ac:spMk id="9" creationId="{8B4F5173-1581-7E89-C855-1E4CDDC48DE8}"/>
          </ac:spMkLst>
        </pc:spChg>
        <pc:spChg chg="add mod">
          <ac:chgData name="Matthew Weber" userId="cb8fa425-774b-40a7-b0f2-d5b57e79fa6f" providerId="ADAL" clId="{416331A4-5993-4ABC-9964-79E951A960A4}" dt="2024-07-02T13:25:11.601" v="317" actId="14100"/>
          <ac:spMkLst>
            <pc:docMk/>
            <pc:sldMk cId="582507142" sldId="266"/>
            <ac:spMk id="10" creationId="{253B0986-C7FC-4FFB-7679-6D2AE8E1711E}"/>
          </ac:spMkLst>
        </pc:spChg>
        <pc:grpChg chg="add mod">
          <ac:chgData name="Matthew Weber" userId="cb8fa425-774b-40a7-b0f2-d5b57e79fa6f" providerId="ADAL" clId="{416331A4-5993-4ABC-9964-79E951A960A4}" dt="2024-07-02T13:25:00.179" v="313" actId="1076"/>
          <ac:grpSpMkLst>
            <pc:docMk/>
            <pc:sldMk cId="582507142" sldId="266"/>
            <ac:grpSpMk id="6" creationId="{904D9E93-6ED9-3FBF-371E-96621EFD434D}"/>
          </ac:grpSpMkLst>
        </pc:grpChg>
        <pc:picChg chg="add mod">
          <ac:chgData name="Matthew Weber" userId="cb8fa425-774b-40a7-b0f2-d5b57e79fa6f" providerId="ADAL" clId="{416331A4-5993-4ABC-9964-79E951A960A4}" dt="2024-07-02T13:24:40.163" v="310"/>
          <ac:picMkLst>
            <pc:docMk/>
            <pc:sldMk cId="582507142" sldId="266"/>
            <ac:picMk id="7" creationId="{685F067C-8358-E7B3-2655-8E388F80AD1B}"/>
          </ac:picMkLst>
        </pc:picChg>
      </pc:sldChg>
      <pc:sldChg chg="addSp delSp modSp new del mod">
        <pc:chgData name="Matthew Weber" userId="cb8fa425-774b-40a7-b0f2-d5b57e79fa6f" providerId="ADAL" clId="{416331A4-5993-4ABC-9964-79E951A960A4}" dt="2024-07-05T17:22:45" v="1225" actId="2696"/>
        <pc:sldMkLst>
          <pc:docMk/>
          <pc:sldMk cId="1829635972" sldId="267"/>
        </pc:sldMkLst>
        <pc:spChg chg="del">
          <ac:chgData name="Matthew Weber" userId="cb8fa425-774b-40a7-b0f2-d5b57e79fa6f" providerId="ADAL" clId="{416331A4-5993-4ABC-9964-79E951A960A4}" dt="2024-07-02T13:25:25.330" v="320" actId="478"/>
          <ac:spMkLst>
            <pc:docMk/>
            <pc:sldMk cId="1829635972" sldId="267"/>
            <ac:spMk id="2" creationId="{6BE2E58D-151F-0E78-906F-3FC175798E4F}"/>
          </ac:spMkLst>
        </pc:spChg>
        <pc:spChg chg="del">
          <ac:chgData name="Matthew Weber" userId="cb8fa425-774b-40a7-b0f2-d5b57e79fa6f" providerId="ADAL" clId="{416331A4-5993-4ABC-9964-79E951A960A4}" dt="2024-07-02T13:25:24.410" v="319" actId="478"/>
          <ac:spMkLst>
            <pc:docMk/>
            <pc:sldMk cId="1829635972" sldId="267"/>
            <ac:spMk id="3" creationId="{DA6E1688-0277-C702-861D-27250CECA058}"/>
          </ac:spMkLst>
        </pc:spChg>
        <pc:spChg chg="add mod">
          <ac:chgData name="Matthew Weber" userId="cb8fa425-774b-40a7-b0f2-d5b57e79fa6f" providerId="ADAL" clId="{416331A4-5993-4ABC-9964-79E951A960A4}" dt="2024-07-05T17:16:07.726" v="1186" actId="1076"/>
          <ac:spMkLst>
            <pc:docMk/>
            <pc:sldMk cId="1829635972" sldId="267"/>
            <ac:spMk id="4" creationId="{4BD809D0-3CF7-B740-F43A-7FF4D08ECED6}"/>
          </ac:spMkLst>
        </pc:spChg>
        <pc:spChg chg="add mod">
          <ac:chgData name="Matthew Weber" userId="cb8fa425-774b-40a7-b0f2-d5b57e79fa6f" providerId="ADAL" clId="{416331A4-5993-4ABC-9964-79E951A960A4}" dt="2024-07-05T17:22:39.455" v="1224" actId="20577"/>
          <ac:spMkLst>
            <pc:docMk/>
            <pc:sldMk cId="1829635972" sldId="267"/>
            <ac:spMk id="5" creationId="{CA89866C-3BF7-6603-E578-79FB619E9BD0}"/>
          </ac:spMkLst>
        </pc:spChg>
      </pc:sldChg>
      <pc:sldChg chg="addSp delSp modSp new mod setBg">
        <pc:chgData name="Matthew Weber" userId="cb8fa425-774b-40a7-b0f2-d5b57e79fa6f" providerId="ADAL" clId="{416331A4-5993-4ABC-9964-79E951A960A4}" dt="2024-07-05T17:48:23.518" v="2178" actId="20577"/>
        <pc:sldMkLst>
          <pc:docMk/>
          <pc:sldMk cId="379908706" sldId="268"/>
        </pc:sldMkLst>
        <pc:spChg chg="del">
          <ac:chgData name="Matthew Weber" userId="cb8fa425-774b-40a7-b0f2-d5b57e79fa6f" providerId="ADAL" clId="{416331A4-5993-4ABC-9964-79E951A960A4}" dt="2024-07-02T13:27:53.631" v="334" actId="478"/>
          <ac:spMkLst>
            <pc:docMk/>
            <pc:sldMk cId="379908706" sldId="268"/>
            <ac:spMk id="2" creationId="{FB14BF8B-5130-AC03-99A9-79BA671A5A0D}"/>
          </ac:spMkLst>
        </pc:spChg>
        <pc:spChg chg="del">
          <ac:chgData name="Matthew Weber" userId="cb8fa425-774b-40a7-b0f2-d5b57e79fa6f" providerId="ADAL" clId="{416331A4-5993-4ABC-9964-79E951A960A4}" dt="2024-07-02T13:27:52.636" v="333" actId="478"/>
          <ac:spMkLst>
            <pc:docMk/>
            <pc:sldMk cId="379908706" sldId="268"/>
            <ac:spMk id="3" creationId="{2D6D17E8-DA94-5258-0763-305A2EA32718}"/>
          </ac:spMkLst>
        </pc:spChg>
        <pc:spChg chg="add mod">
          <ac:chgData name="Matthew Weber" userId="cb8fa425-774b-40a7-b0f2-d5b57e79fa6f" providerId="ADAL" clId="{416331A4-5993-4ABC-9964-79E951A960A4}" dt="2024-07-05T17:13:51.722" v="1115" actId="14100"/>
          <ac:spMkLst>
            <pc:docMk/>
            <pc:sldMk cId="379908706" sldId="268"/>
            <ac:spMk id="4" creationId="{076D41CE-76A3-070D-B989-515DB646B705}"/>
          </ac:spMkLst>
        </pc:spChg>
        <pc:spChg chg="add mod">
          <ac:chgData name="Matthew Weber" userId="cb8fa425-774b-40a7-b0f2-d5b57e79fa6f" providerId="ADAL" clId="{416331A4-5993-4ABC-9964-79E951A960A4}" dt="2024-07-05T17:47:36.329" v="2161" actId="20577"/>
          <ac:spMkLst>
            <pc:docMk/>
            <pc:sldMk cId="379908706" sldId="268"/>
            <ac:spMk id="5" creationId="{3D0DD78E-535D-B2F4-A757-B2D9C78E1DD1}"/>
          </ac:spMkLst>
        </pc:spChg>
        <pc:spChg chg="add mod">
          <ac:chgData name="Matthew Weber" userId="cb8fa425-774b-40a7-b0f2-d5b57e79fa6f" providerId="ADAL" clId="{416331A4-5993-4ABC-9964-79E951A960A4}" dt="2024-07-02T13:29:27.502" v="342"/>
          <ac:spMkLst>
            <pc:docMk/>
            <pc:sldMk cId="379908706" sldId="268"/>
            <ac:spMk id="8" creationId="{3635A859-674C-B4B6-A624-BF1051FDE1D6}"/>
          </ac:spMkLst>
        </pc:spChg>
        <pc:spChg chg="add mod">
          <ac:chgData name="Matthew Weber" userId="cb8fa425-774b-40a7-b0f2-d5b57e79fa6f" providerId="ADAL" clId="{416331A4-5993-4ABC-9964-79E951A960A4}" dt="2024-07-02T13:29:27.502" v="342"/>
          <ac:spMkLst>
            <pc:docMk/>
            <pc:sldMk cId="379908706" sldId="268"/>
            <ac:spMk id="9" creationId="{46EB0E87-3E04-9C2C-545F-ED63345061CC}"/>
          </ac:spMkLst>
        </pc:spChg>
        <pc:spChg chg="add mod">
          <ac:chgData name="Matthew Weber" userId="cb8fa425-774b-40a7-b0f2-d5b57e79fa6f" providerId="ADAL" clId="{416331A4-5993-4ABC-9964-79E951A960A4}" dt="2024-07-05T17:48:20.063" v="2176" actId="20577"/>
          <ac:spMkLst>
            <pc:docMk/>
            <pc:sldMk cId="379908706" sldId="268"/>
            <ac:spMk id="10" creationId="{DDF40054-374F-F452-5280-2779E26AE702}"/>
          </ac:spMkLst>
        </pc:spChg>
        <pc:spChg chg="add mod">
          <ac:chgData name="Matthew Weber" userId="cb8fa425-774b-40a7-b0f2-d5b57e79fa6f" providerId="ADAL" clId="{416331A4-5993-4ABC-9964-79E951A960A4}" dt="2024-07-02T13:29:45.724" v="345"/>
          <ac:spMkLst>
            <pc:docMk/>
            <pc:sldMk cId="379908706" sldId="268"/>
            <ac:spMk id="13" creationId="{B75B9181-5B92-644E-8C86-6EB9D31D62CA}"/>
          </ac:spMkLst>
        </pc:spChg>
        <pc:spChg chg="add mod">
          <ac:chgData name="Matthew Weber" userId="cb8fa425-774b-40a7-b0f2-d5b57e79fa6f" providerId="ADAL" clId="{416331A4-5993-4ABC-9964-79E951A960A4}" dt="2024-07-05T17:48:23.518" v="2178" actId="20577"/>
          <ac:spMkLst>
            <pc:docMk/>
            <pc:sldMk cId="379908706" sldId="268"/>
            <ac:spMk id="14" creationId="{FA047969-4588-D1ED-EDB3-D8BFB55554F3}"/>
          </ac:spMkLst>
        </pc:spChg>
        <pc:spChg chg="add">
          <ac:chgData name="Matthew Weber" userId="cb8fa425-774b-40a7-b0f2-d5b57e79fa6f" providerId="ADAL" clId="{416331A4-5993-4ABC-9964-79E951A960A4}" dt="2024-07-02T13:29:58.403" v="348" actId="26606"/>
          <ac:spMkLst>
            <pc:docMk/>
            <pc:sldMk cId="379908706" sldId="268"/>
            <ac:spMk id="19" creationId="{F35DB090-93B5-4581-8D71-BB3839684BFF}"/>
          </ac:spMkLst>
        </pc:spChg>
        <pc:spChg chg="add">
          <ac:chgData name="Matthew Weber" userId="cb8fa425-774b-40a7-b0f2-d5b57e79fa6f" providerId="ADAL" clId="{416331A4-5993-4ABC-9964-79E951A960A4}" dt="2024-07-02T13:29:58.403" v="348" actId="26606"/>
          <ac:spMkLst>
            <pc:docMk/>
            <pc:sldMk cId="379908706" sldId="268"/>
            <ac:spMk id="21" creationId="{A0DE92DF-4769-4DE9-93FD-EE31271850CA}"/>
          </ac:spMkLst>
        </pc:spChg>
        <pc:grpChg chg="add mod">
          <ac:chgData name="Matthew Weber" userId="cb8fa425-774b-40a7-b0f2-d5b57e79fa6f" providerId="ADAL" clId="{416331A4-5993-4ABC-9964-79E951A960A4}" dt="2024-07-02T13:30:57.732" v="371" actId="1076"/>
          <ac:grpSpMkLst>
            <pc:docMk/>
            <pc:sldMk cId="379908706" sldId="268"/>
            <ac:grpSpMk id="6" creationId="{CEBD8203-D0B7-6633-20F1-0BBA42268121}"/>
          </ac:grpSpMkLst>
        </pc:grpChg>
        <pc:grpChg chg="add mod">
          <ac:chgData name="Matthew Weber" userId="cb8fa425-774b-40a7-b0f2-d5b57e79fa6f" providerId="ADAL" clId="{416331A4-5993-4ABC-9964-79E951A960A4}" dt="2024-07-02T13:30:16.825" v="352" actId="14100"/>
          <ac:grpSpMkLst>
            <pc:docMk/>
            <pc:sldMk cId="379908706" sldId="268"/>
            <ac:grpSpMk id="11" creationId="{C3FA085B-4830-311E-45D5-1CFC014F7493}"/>
          </ac:grpSpMkLst>
        </pc:grpChg>
        <pc:picChg chg="add mod">
          <ac:chgData name="Matthew Weber" userId="cb8fa425-774b-40a7-b0f2-d5b57e79fa6f" providerId="ADAL" clId="{416331A4-5993-4ABC-9964-79E951A960A4}" dt="2024-07-02T13:29:27.502" v="342"/>
          <ac:picMkLst>
            <pc:docMk/>
            <pc:sldMk cId="379908706" sldId="268"/>
            <ac:picMk id="7" creationId="{B3C7C0B0-86E3-D4CC-E965-61900223C1BC}"/>
          </ac:picMkLst>
        </pc:picChg>
        <pc:picChg chg="add mod">
          <ac:chgData name="Matthew Weber" userId="cb8fa425-774b-40a7-b0f2-d5b57e79fa6f" providerId="ADAL" clId="{416331A4-5993-4ABC-9964-79E951A960A4}" dt="2024-07-02T13:29:45.724" v="345"/>
          <ac:picMkLst>
            <pc:docMk/>
            <pc:sldMk cId="379908706" sldId="268"/>
            <ac:picMk id="12" creationId="{AA916F0F-D1E4-21DF-7953-431B62046989}"/>
          </ac:picMkLst>
        </pc:picChg>
      </pc:sldChg>
      <pc:sldChg chg="addSp delSp modSp new mod setBg">
        <pc:chgData name="Matthew Weber" userId="cb8fa425-774b-40a7-b0f2-d5b57e79fa6f" providerId="ADAL" clId="{416331A4-5993-4ABC-9964-79E951A960A4}" dt="2024-07-05T17:48:40.368" v="2186" actId="14100"/>
        <pc:sldMkLst>
          <pc:docMk/>
          <pc:sldMk cId="665995654" sldId="269"/>
        </pc:sldMkLst>
        <pc:spChg chg="del">
          <ac:chgData name="Matthew Weber" userId="cb8fa425-774b-40a7-b0f2-d5b57e79fa6f" providerId="ADAL" clId="{416331A4-5993-4ABC-9964-79E951A960A4}" dt="2024-07-02T13:32:44.947" v="374" actId="478"/>
          <ac:spMkLst>
            <pc:docMk/>
            <pc:sldMk cId="665995654" sldId="269"/>
            <ac:spMk id="2" creationId="{BE22ACA3-E34A-551D-4227-9F442D48B6C9}"/>
          </ac:spMkLst>
        </pc:spChg>
        <pc:spChg chg="del">
          <ac:chgData name="Matthew Weber" userId="cb8fa425-774b-40a7-b0f2-d5b57e79fa6f" providerId="ADAL" clId="{416331A4-5993-4ABC-9964-79E951A960A4}" dt="2024-07-02T13:32:43.742" v="373" actId="478"/>
          <ac:spMkLst>
            <pc:docMk/>
            <pc:sldMk cId="665995654" sldId="269"/>
            <ac:spMk id="3" creationId="{A8267F65-6AF1-E774-CD0E-0C27C93B1AEE}"/>
          </ac:spMkLst>
        </pc:spChg>
        <pc:spChg chg="add mod">
          <ac:chgData name="Matthew Weber" userId="cb8fa425-774b-40a7-b0f2-d5b57e79fa6f" providerId="ADAL" clId="{416331A4-5993-4ABC-9964-79E951A960A4}" dt="2024-07-05T17:14:35.779" v="1138" actId="14100"/>
          <ac:spMkLst>
            <pc:docMk/>
            <pc:sldMk cId="665995654" sldId="269"/>
            <ac:spMk id="4" creationId="{9E5F1471-65BB-8F20-076C-32DEF2B68C92}"/>
          </ac:spMkLst>
        </pc:spChg>
        <pc:spChg chg="add mod">
          <ac:chgData name="Matthew Weber" userId="cb8fa425-774b-40a7-b0f2-d5b57e79fa6f" providerId="ADAL" clId="{416331A4-5993-4ABC-9964-79E951A960A4}" dt="2024-07-05T17:48:30.889" v="2180" actId="20577"/>
          <ac:spMkLst>
            <pc:docMk/>
            <pc:sldMk cId="665995654" sldId="269"/>
            <ac:spMk id="5" creationId="{9F2E546D-2D7F-EF7F-0E83-FF8F5B224DFF}"/>
          </ac:spMkLst>
        </pc:spChg>
        <pc:spChg chg="add mod">
          <ac:chgData name="Matthew Weber" userId="cb8fa425-774b-40a7-b0f2-d5b57e79fa6f" providerId="ADAL" clId="{416331A4-5993-4ABC-9964-79E951A960A4}" dt="2024-07-05T17:48:40.368" v="2186" actId="14100"/>
          <ac:spMkLst>
            <pc:docMk/>
            <pc:sldMk cId="665995654" sldId="269"/>
            <ac:spMk id="8" creationId="{6E086CDC-CB4F-A38C-A18E-1D30BBB0C9FD}"/>
          </ac:spMkLst>
        </pc:spChg>
        <pc:spChg chg="add">
          <ac:chgData name="Matthew Weber" userId="cb8fa425-774b-40a7-b0f2-d5b57e79fa6f" providerId="ADAL" clId="{416331A4-5993-4ABC-9964-79E951A960A4}" dt="2024-07-02T13:33:22.899" v="382" actId="26606"/>
          <ac:spMkLst>
            <pc:docMk/>
            <pc:sldMk cId="665995654" sldId="269"/>
            <ac:spMk id="13" creationId="{0E3596DD-156A-473E-9BB3-C6A29F7574E9}"/>
          </ac:spMkLst>
        </pc:spChg>
        <pc:spChg chg="add">
          <ac:chgData name="Matthew Weber" userId="cb8fa425-774b-40a7-b0f2-d5b57e79fa6f" providerId="ADAL" clId="{416331A4-5993-4ABC-9964-79E951A960A4}" dt="2024-07-02T13:33:22.899" v="382" actId="26606"/>
          <ac:spMkLst>
            <pc:docMk/>
            <pc:sldMk cId="665995654" sldId="269"/>
            <ac:spMk id="15" creationId="{2C46C4D6-C474-4E92-B52E-944C1118F7B6}"/>
          </ac:spMkLst>
        </pc:spChg>
        <pc:grpChg chg="add mod">
          <ac:chgData name="Matthew Weber" userId="cb8fa425-774b-40a7-b0f2-d5b57e79fa6f" providerId="ADAL" clId="{416331A4-5993-4ABC-9964-79E951A960A4}" dt="2024-07-02T13:33:22.899" v="382" actId="26606"/>
          <ac:grpSpMkLst>
            <pc:docMk/>
            <pc:sldMk cId="665995654" sldId="269"/>
            <ac:grpSpMk id="6" creationId="{A7FEF86A-9A05-3E2E-098C-69CDE5581E09}"/>
          </ac:grpSpMkLst>
        </pc:grpChg>
        <pc:picChg chg="add mod">
          <ac:chgData name="Matthew Weber" userId="cb8fa425-774b-40a7-b0f2-d5b57e79fa6f" providerId="ADAL" clId="{416331A4-5993-4ABC-9964-79E951A960A4}" dt="2024-07-02T13:33:20.875" v="381"/>
          <ac:picMkLst>
            <pc:docMk/>
            <pc:sldMk cId="665995654" sldId="269"/>
            <ac:picMk id="7" creationId="{064BA555-C76F-F87C-4D2A-D24460FA8C6E}"/>
          </ac:picMkLst>
        </pc:picChg>
      </pc:sldChg>
      <pc:sldChg chg="add del">
        <pc:chgData name="Matthew Weber" userId="cb8fa425-774b-40a7-b0f2-d5b57e79fa6f" providerId="ADAL" clId="{416331A4-5993-4ABC-9964-79E951A960A4}" dt="2024-07-05T17:14:15.866" v="1120" actId="2696"/>
        <pc:sldMkLst>
          <pc:docMk/>
          <pc:sldMk cId="1678771448" sldId="270"/>
        </pc:sldMkLst>
      </pc:sldChg>
      <pc:sldChg chg="addSp delSp modSp new mod">
        <pc:chgData name="Matthew Weber" userId="cb8fa425-774b-40a7-b0f2-d5b57e79fa6f" providerId="ADAL" clId="{416331A4-5993-4ABC-9964-79E951A960A4}" dt="2024-07-05T16:47:11.294" v="530" actId="27636"/>
        <pc:sldMkLst>
          <pc:docMk/>
          <pc:sldMk cId="2599780578" sldId="271"/>
        </pc:sldMkLst>
        <pc:spChg chg="mod">
          <ac:chgData name="Matthew Weber" userId="cb8fa425-774b-40a7-b0f2-d5b57e79fa6f" providerId="ADAL" clId="{416331A4-5993-4ABC-9964-79E951A960A4}" dt="2024-07-05T16:46:20.692" v="521" actId="14100"/>
          <ac:spMkLst>
            <pc:docMk/>
            <pc:sldMk cId="2599780578" sldId="271"/>
            <ac:spMk id="2" creationId="{E96338DF-9608-300E-1E3D-66E372EBA0B3}"/>
          </ac:spMkLst>
        </pc:spChg>
        <pc:spChg chg="del">
          <ac:chgData name="Matthew Weber" userId="cb8fa425-774b-40a7-b0f2-d5b57e79fa6f" providerId="ADAL" clId="{416331A4-5993-4ABC-9964-79E951A960A4}" dt="2024-07-05T16:46:22.056" v="522" actId="478"/>
          <ac:spMkLst>
            <pc:docMk/>
            <pc:sldMk cId="2599780578" sldId="271"/>
            <ac:spMk id="3" creationId="{4C7DBC68-640B-794D-FE7B-4702AE10A535}"/>
          </ac:spMkLst>
        </pc:spChg>
        <pc:spChg chg="add mod">
          <ac:chgData name="Matthew Weber" userId="cb8fa425-774b-40a7-b0f2-d5b57e79fa6f" providerId="ADAL" clId="{416331A4-5993-4ABC-9964-79E951A960A4}" dt="2024-07-05T16:47:11.294" v="530" actId="27636"/>
          <ac:spMkLst>
            <pc:docMk/>
            <pc:sldMk cId="2599780578" sldId="271"/>
            <ac:spMk id="4" creationId="{283FA86B-B780-6B62-ABC7-1E39A3461217}"/>
          </ac:spMkLst>
        </pc:spChg>
      </pc:sldChg>
      <pc:sldChg chg="addSp delSp modSp new del mod">
        <pc:chgData name="Matthew Weber" userId="cb8fa425-774b-40a7-b0f2-d5b57e79fa6f" providerId="ADAL" clId="{416331A4-5993-4ABC-9964-79E951A960A4}" dt="2024-07-05T17:03:34.898" v="831" actId="2696"/>
        <pc:sldMkLst>
          <pc:docMk/>
          <pc:sldMk cId="3153784992" sldId="272"/>
        </pc:sldMkLst>
        <pc:spChg chg="mod">
          <ac:chgData name="Matthew Weber" userId="cb8fa425-774b-40a7-b0f2-d5b57e79fa6f" providerId="ADAL" clId="{416331A4-5993-4ABC-9964-79E951A960A4}" dt="2024-07-05T17:03:02.075" v="828"/>
          <ac:spMkLst>
            <pc:docMk/>
            <pc:sldMk cId="3153784992" sldId="272"/>
            <ac:spMk id="6" creationId="{82C07FA3-F405-67A3-85C8-381BA5309340}"/>
          </ac:spMkLst>
        </pc:spChg>
        <pc:spChg chg="mod">
          <ac:chgData name="Matthew Weber" userId="cb8fa425-774b-40a7-b0f2-d5b57e79fa6f" providerId="ADAL" clId="{416331A4-5993-4ABC-9964-79E951A960A4}" dt="2024-07-05T17:03:02.075" v="828"/>
          <ac:spMkLst>
            <pc:docMk/>
            <pc:sldMk cId="3153784992" sldId="272"/>
            <ac:spMk id="7" creationId="{BD487FA0-0612-4540-5346-BD19A0B4E452}"/>
          </ac:spMkLst>
        </pc:spChg>
        <pc:spChg chg="mod">
          <ac:chgData name="Matthew Weber" userId="cb8fa425-774b-40a7-b0f2-d5b57e79fa6f" providerId="ADAL" clId="{416331A4-5993-4ABC-9964-79E951A960A4}" dt="2024-07-05T17:03:02.075" v="828"/>
          <ac:spMkLst>
            <pc:docMk/>
            <pc:sldMk cId="3153784992" sldId="272"/>
            <ac:spMk id="8" creationId="{8E667236-3346-2A6B-BF13-728E91B31180}"/>
          </ac:spMkLst>
        </pc:spChg>
        <pc:grpChg chg="add del mod">
          <ac:chgData name="Matthew Weber" userId="cb8fa425-774b-40a7-b0f2-d5b57e79fa6f" providerId="ADAL" clId="{416331A4-5993-4ABC-9964-79E951A960A4}" dt="2024-07-05T17:03:31.593" v="830" actId="478"/>
          <ac:grpSpMkLst>
            <pc:docMk/>
            <pc:sldMk cId="3153784992" sldId="272"/>
            <ac:grpSpMk id="4" creationId="{8C65F104-092E-54CD-2DBA-207F7174D1D7}"/>
          </ac:grpSpMkLst>
        </pc:grpChg>
        <pc:picChg chg="mod">
          <ac:chgData name="Matthew Weber" userId="cb8fa425-774b-40a7-b0f2-d5b57e79fa6f" providerId="ADAL" clId="{416331A4-5993-4ABC-9964-79E951A960A4}" dt="2024-07-05T17:03:02.075" v="828"/>
          <ac:picMkLst>
            <pc:docMk/>
            <pc:sldMk cId="3153784992" sldId="272"/>
            <ac:picMk id="5" creationId="{613C2432-BCFB-F0C4-4687-5BF495C2B73B}"/>
          </ac:picMkLst>
        </pc:picChg>
      </pc:sldChg>
      <pc:sldChg chg="addSp modSp add mod">
        <pc:chgData name="Matthew Weber" userId="cb8fa425-774b-40a7-b0f2-d5b57e79fa6f" providerId="ADAL" clId="{416331A4-5993-4ABC-9964-79E951A960A4}" dt="2024-07-05T17:42:37.327" v="1980" actId="20577"/>
        <pc:sldMkLst>
          <pc:docMk/>
          <pc:sldMk cId="97877984" sldId="273"/>
        </pc:sldMkLst>
        <pc:spChg chg="mod">
          <ac:chgData name="Matthew Weber" userId="cb8fa425-774b-40a7-b0f2-d5b57e79fa6f" providerId="ADAL" clId="{416331A4-5993-4ABC-9964-79E951A960A4}" dt="2024-07-05T17:42:37.327" v="1980" actId="20577"/>
          <ac:spMkLst>
            <pc:docMk/>
            <pc:sldMk cId="97877984" sldId="273"/>
            <ac:spMk id="5" creationId="{A396B25C-6CA6-8604-7851-0C719FDF0968}"/>
          </ac:spMkLst>
        </pc:spChg>
        <pc:spChg chg="mod">
          <ac:chgData name="Matthew Weber" userId="cb8fa425-774b-40a7-b0f2-d5b57e79fa6f" providerId="ADAL" clId="{416331A4-5993-4ABC-9964-79E951A960A4}" dt="2024-07-05T17:12:07.181" v="1071" actId="14100"/>
          <ac:spMkLst>
            <pc:docMk/>
            <pc:sldMk cId="97877984" sldId="273"/>
            <ac:spMk id="6" creationId="{576C197F-29C6-F58E-842D-8A10FD58AA26}"/>
          </ac:spMkLst>
        </pc:spChg>
        <pc:spChg chg="mod">
          <ac:chgData name="Matthew Weber" userId="cb8fa425-774b-40a7-b0f2-d5b57e79fa6f" providerId="ADAL" clId="{416331A4-5993-4ABC-9964-79E951A960A4}" dt="2024-07-05T17:03:37.503" v="832"/>
          <ac:spMkLst>
            <pc:docMk/>
            <pc:sldMk cId="97877984" sldId="273"/>
            <ac:spMk id="7" creationId="{7CEC398A-9B55-E1B4-EEDF-A313FD428C72}"/>
          </ac:spMkLst>
        </pc:spChg>
        <pc:spChg chg="mod">
          <ac:chgData name="Matthew Weber" userId="cb8fa425-774b-40a7-b0f2-d5b57e79fa6f" providerId="ADAL" clId="{416331A4-5993-4ABC-9964-79E951A960A4}" dt="2024-07-05T17:42:14.705" v="1966" actId="20577"/>
          <ac:spMkLst>
            <pc:docMk/>
            <pc:sldMk cId="97877984" sldId="273"/>
            <ac:spMk id="8" creationId="{54659FC9-515C-20A3-506C-52435F73E5F6}"/>
          </ac:spMkLst>
        </pc:spChg>
        <pc:grpChg chg="add mod">
          <ac:chgData name="Matthew Weber" userId="cb8fa425-774b-40a7-b0f2-d5b57e79fa6f" providerId="ADAL" clId="{416331A4-5993-4ABC-9964-79E951A960A4}" dt="2024-07-05T17:03:37.503" v="832"/>
          <ac:grpSpMkLst>
            <pc:docMk/>
            <pc:sldMk cId="97877984" sldId="273"/>
            <ac:grpSpMk id="2" creationId="{99C111FD-3D91-BD25-E28E-F87F51E0F0A2}"/>
          </ac:grpSpMkLst>
        </pc:grpChg>
        <pc:picChg chg="mod">
          <ac:chgData name="Matthew Weber" userId="cb8fa425-774b-40a7-b0f2-d5b57e79fa6f" providerId="ADAL" clId="{416331A4-5993-4ABC-9964-79E951A960A4}" dt="2024-07-05T17:03:37.503" v="832"/>
          <ac:picMkLst>
            <pc:docMk/>
            <pc:sldMk cId="97877984" sldId="273"/>
            <ac:picMk id="3" creationId="{35DB604E-E0AE-FF3D-7F1A-D4E4B369082B}"/>
          </ac:picMkLst>
        </pc:picChg>
      </pc:sldChg>
      <pc:sldChg chg="addSp delSp modSp add mod">
        <pc:chgData name="Matthew Weber" userId="cb8fa425-774b-40a7-b0f2-d5b57e79fa6f" providerId="ADAL" clId="{416331A4-5993-4ABC-9964-79E951A960A4}" dt="2024-07-05T17:44:23.861" v="2017" actId="1076"/>
        <pc:sldMkLst>
          <pc:docMk/>
          <pc:sldMk cId="89935044" sldId="274"/>
        </pc:sldMkLst>
        <pc:spChg chg="add mod">
          <ac:chgData name="Matthew Weber" userId="cb8fa425-774b-40a7-b0f2-d5b57e79fa6f" providerId="ADAL" clId="{416331A4-5993-4ABC-9964-79E951A960A4}" dt="2024-07-05T17:43:55.625" v="1995" actId="1582"/>
          <ac:spMkLst>
            <pc:docMk/>
            <pc:sldMk cId="89935044" sldId="274"/>
            <ac:spMk id="3" creationId="{0848F5D0-E5E6-5DF5-C4A5-BCB6008169B8}"/>
          </ac:spMkLst>
        </pc:spChg>
        <pc:spChg chg="mod">
          <ac:chgData name="Matthew Weber" userId="cb8fa425-774b-40a7-b0f2-d5b57e79fa6f" providerId="ADAL" clId="{416331A4-5993-4ABC-9964-79E951A960A4}" dt="2024-07-05T17:44:07.538" v="2006" actId="20577"/>
          <ac:spMkLst>
            <pc:docMk/>
            <pc:sldMk cId="89935044" sldId="274"/>
            <ac:spMk id="5" creationId="{7AF545DB-22B2-2F93-3A67-F3BE21C798E1}"/>
          </ac:spMkLst>
        </pc:spChg>
        <pc:spChg chg="add mod">
          <ac:chgData name="Matthew Weber" userId="cb8fa425-774b-40a7-b0f2-d5b57e79fa6f" providerId="ADAL" clId="{416331A4-5993-4ABC-9964-79E951A960A4}" dt="2024-07-05T17:44:23.861" v="2017" actId="1076"/>
          <ac:spMkLst>
            <pc:docMk/>
            <pc:sldMk cId="89935044" sldId="274"/>
            <ac:spMk id="9" creationId="{B516A34F-CF55-40BA-4615-9BEBA08AB2C8}"/>
          </ac:spMkLst>
        </pc:spChg>
        <pc:grpChg chg="del">
          <ac:chgData name="Matthew Weber" userId="cb8fa425-774b-40a7-b0f2-d5b57e79fa6f" providerId="ADAL" clId="{416331A4-5993-4ABC-9964-79E951A960A4}" dt="2024-07-05T17:19:13.226" v="1205" actId="478"/>
          <ac:grpSpMkLst>
            <pc:docMk/>
            <pc:sldMk cId="89935044" sldId="274"/>
            <ac:grpSpMk id="6" creationId="{47208367-E610-622F-83C6-2793003132C3}"/>
          </ac:grpSpMkLst>
        </pc:grpChg>
        <pc:picChg chg="add mod">
          <ac:chgData name="Matthew Weber" userId="cb8fa425-774b-40a7-b0f2-d5b57e79fa6f" providerId="ADAL" clId="{416331A4-5993-4ABC-9964-79E951A960A4}" dt="2024-07-05T17:43:28.687" v="1990" actId="1076"/>
          <ac:picMkLst>
            <pc:docMk/>
            <pc:sldMk cId="89935044" sldId="274"/>
            <ac:picMk id="2" creationId="{B57D86A3-812E-E039-6FE5-6AC1CD5457DD}"/>
          </ac:picMkLst>
        </pc:picChg>
      </pc:sldChg>
      <pc:sldChg chg="delSp add del mod">
        <pc:chgData name="Matthew Weber" userId="cb8fa425-774b-40a7-b0f2-d5b57e79fa6f" providerId="ADAL" clId="{416331A4-5993-4ABC-9964-79E951A960A4}" dt="2024-07-05T17:19:05.661" v="1203" actId="2696"/>
        <pc:sldMkLst>
          <pc:docMk/>
          <pc:sldMk cId="2492901011" sldId="274"/>
        </pc:sldMkLst>
        <pc:grpChg chg="del">
          <ac:chgData name="Matthew Weber" userId="cb8fa425-774b-40a7-b0f2-d5b57e79fa6f" providerId="ADAL" clId="{416331A4-5993-4ABC-9964-79E951A960A4}" dt="2024-07-05T17:18:47.555" v="1202" actId="478"/>
          <ac:grpSpMkLst>
            <pc:docMk/>
            <pc:sldMk cId="2492901011" sldId="274"/>
            <ac:grpSpMk id="6" creationId="{47208367-E610-622F-83C6-2793003132C3}"/>
          </ac:grpSpMkLst>
        </pc:grpChg>
      </pc:sldChg>
      <pc:sldChg chg="addSp modSp add mod">
        <pc:chgData name="Matthew Weber" userId="cb8fa425-774b-40a7-b0f2-d5b57e79fa6f" providerId="ADAL" clId="{416331A4-5993-4ABC-9964-79E951A960A4}" dt="2024-07-05T17:44:37.475" v="2023" actId="20577"/>
        <pc:sldMkLst>
          <pc:docMk/>
          <pc:sldMk cId="700994117" sldId="275"/>
        </pc:sldMkLst>
        <pc:spChg chg="mod">
          <ac:chgData name="Matthew Weber" userId="cb8fa425-774b-40a7-b0f2-d5b57e79fa6f" providerId="ADAL" clId="{416331A4-5993-4ABC-9964-79E951A960A4}" dt="2024-07-05T17:20:02.237" v="1216" actId="1076"/>
          <ac:spMkLst>
            <pc:docMk/>
            <pc:sldMk cId="700994117" sldId="275"/>
            <ac:spMk id="4" creationId="{65ECD87A-DCCD-81F9-88EB-D08778CDAE02}"/>
          </ac:spMkLst>
        </pc:spChg>
        <pc:spChg chg="mod">
          <ac:chgData name="Matthew Weber" userId="cb8fa425-774b-40a7-b0f2-d5b57e79fa6f" providerId="ADAL" clId="{416331A4-5993-4ABC-9964-79E951A960A4}" dt="2024-07-05T17:44:33.074" v="2021" actId="20577"/>
          <ac:spMkLst>
            <pc:docMk/>
            <pc:sldMk cId="700994117" sldId="275"/>
            <ac:spMk id="5" creationId="{7AF545DB-22B2-2F93-3A67-F3BE21C798E1}"/>
          </ac:spMkLst>
        </pc:spChg>
        <pc:spChg chg="mod">
          <ac:chgData name="Matthew Weber" userId="cb8fa425-774b-40a7-b0f2-d5b57e79fa6f" providerId="ADAL" clId="{416331A4-5993-4ABC-9964-79E951A960A4}" dt="2024-07-05T17:20:21.578" v="1220"/>
          <ac:spMkLst>
            <pc:docMk/>
            <pc:sldMk cId="700994117" sldId="275"/>
            <ac:spMk id="6" creationId="{F55F4DD8-6C03-EDFB-5782-9294CD2B2432}"/>
          </ac:spMkLst>
        </pc:spChg>
        <pc:spChg chg="mod">
          <ac:chgData name="Matthew Weber" userId="cb8fa425-774b-40a7-b0f2-d5b57e79fa6f" providerId="ADAL" clId="{416331A4-5993-4ABC-9964-79E951A960A4}" dt="2024-07-05T17:20:21.578" v="1220"/>
          <ac:spMkLst>
            <pc:docMk/>
            <pc:sldMk cId="700994117" sldId="275"/>
            <ac:spMk id="7" creationId="{0C71A56E-52B3-7343-3E9A-2C615E6111FD}"/>
          </ac:spMkLst>
        </pc:spChg>
        <pc:spChg chg="mod">
          <ac:chgData name="Matthew Weber" userId="cb8fa425-774b-40a7-b0f2-d5b57e79fa6f" providerId="ADAL" clId="{416331A4-5993-4ABC-9964-79E951A960A4}" dt="2024-07-05T17:44:37.475" v="2023" actId="20577"/>
          <ac:spMkLst>
            <pc:docMk/>
            <pc:sldMk cId="700994117" sldId="275"/>
            <ac:spMk id="8" creationId="{450DED88-A674-849F-2535-EE321E66AD21}"/>
          </ac:spMkLst>
        </pc:spChg>
        <pc:grpChg chg="add mod">
          <ac:chgData name="Matthew Weber" userId="cb8fa425-774b-40a7-b0f2-d5b57e79fa6f" providerId="ADAL" clId="{416331A4-5993-4ABC-9964-79E951A960A4}" dt="2024-07-05T17:20:21.578" v="1220"/>
          <ac:grpSpMkLst>
            <pc:docMk/>
            <pc:sldMk cId="700994117" sldId="275"/>
            <ac:grpSpMk id="2" creationId="{198D4108-AB94-0FBF-B289-C41F05253E5C}"/>
          </ac:grpSpMkLst>
        </pc:grpChg>
        <pc:picChg chg="mod">
          <ac:chgData name="Matthew Weber" userId="cb8fa425-774b-40a7-b0f2-d5b57e79fa6f" providerId="ADAL" clId="{416331A4-5993-4ABC-9964-79E951A960A4}" dt="2024-07-05T17:20:21.578" v="1220"/>
          <ac:picMkLst>
            <pc:docMk/>
            <pc:sldMk cId="700994117" sldId="275"/>
            <ac:picMk id="3" creationId="{5FEF8D02-11BA-19E6-CA46-F09DF087697D}"/>
          </ac:picMkLst>
        </pc:picChg>
      </pc:sldChg>
      <pc:sldChg chg="addSp delSp modSp add mod">
        <pc:chgData name="Matthew Weber" userId="cb8fa425-774b-40a7-b0f2-d5b57e79fa6f" providerId="ADAL" clId="{416331A4-5993-4ABC-9964-79E951A960A4}" dt="2024-07-05T17:58:33.626" v="2348" actId="20577"/>
        <pc:sldMkLst>
          <pc:docMk/>
          <pc:sldMk cId="1480053670" sldId="276"/>
        </pc:sldMkLst>
        <pc:spChg chg="mod">
          <ac:chgData name="Matthew Weber" userId="cb8fa425-774b-40a7-b0f2-d5b57e79fa6f" providerId="ADAL" clId="{416331A4-5993-4ABC-9964-79E951A960A4}" dt="2024-07-05T17:58:33.626" v="2348" actId="20577"/>
          <ac:spMkLst>
            <pc:docMk/>
            <pc:sldMk cId="1480053670" sldId="276"/>
            <ac:spMk id="5" creationId="{7AF545DB-22B2-2F93-3A67-F3BE21C798E1}"/>
          </ac:spMkLst>
        </pc:spChg>
        <pc:spChg chg="add del mod topLvl">
          <ac:chgData name="Matthew Weber" userId="cb8fa425-774b-40a7-b0f2-d5b57e79fa6f" providerId="ADAL" clId="{416331A4-5993-4ABC-9964-79E951A960A4}" dt="2024-07-05T17:23:44.829" v="1230" actId="478"/>
          <ac:spMkLst>
            <pc:docMk/>
            <pc:sldMk cId="1480053670" sldId="276"/>
            <ac:spMk id="11" creationId="{7D578FD5-7B71-B8EE-6D74-F937986CFEC7}"/>
          </ac:spMkLst>
        </pc:spChg>
        <pc:spChg chg="add mod">
          <ac:chgData name="Matthew Weber" userId="cb8fa425-774b-40a7-b0f2-d5b57e79fa6f" providerId="ADAL" clId="{416331A4-5993-4ABC-9964-79E951A960A4}" dt="2024-07-05T17:46:44.136" v="2122" actId="164"/>
          <ac:spMkLst>
            <pc:docMk/>
            <pc:sldMk cId="1480053670" sldId="276"/>
            <ac:spMk id="14" creationId="{8466459A-40FD-866B-24AC-2FFEDB129689}"/>
          </ac:spMkLst>
        </pc:spChg>
        <pc:spChg chg="add mod">
          <ac:chgData name="Matthew Weber" userId="cb8fa425-774b-40a7-b0f2-d5b57e79fa6f" providerId="ADAL" clId="{416331A4-5993-4ABC-9964-79E951A960A4}" dt="2024-07-05T17:46:44.136" v="2122" actId="164"/>
          <ac:spMkLst>
            <pc:docMk/>
            <pc:sldMk cId="1480053670" sldId="276"/>
            <ac:spMk id="16" creationId="{EA16C04C-D9E3-C2E6-EA44-7CA07A75D972}"/>
          </ac:spMkLst>
        </pc:spChg>
        <pc:spChg chg="add mod">
          <ac:chgData name="Matthew Weber" userId="cb8fa425-774b-40a7-b0f2-d5b57e79fa6f" providerId="ADAL" clId="{416331A4-5993-4ABC-9964-79E951A960A4}" dt="2024-07-05T17:47:27.895" v="2152" actId="1076"/>
          <ac:spMkLst>
            <pc:docMk/>
            <pc:sldMk cId="1480053670" sldId="276"/>
            <ac:spMk id="18" creationId="{B068F90F-CE10-14D2-9FD0-1863479F22E7}"/>
          </ac:spMkLst>
        </pc:spChg>
        <pc:spChg chg="add mod">
          <ac:chgData name="Matthew Weber" userId="cb8fa425-774b-40a7-b0f2-d5b57e79fa6f" providerId="ADAL" clId="{416331A4-5993-4ABC-9964-79E951A960A4}" dt="2024-07-05T17:47:13.766" v="2149" actId="1076"/>
          <ac:spMkLst>
            <pc:docMk/>
            <pc:sldMk cId="1480053670" sldId="276"/>
            <ac:spMk id="19" creationId="{E4F679C2-A836-71B9-3B09-142ED302B78C}"/>
          </ac:spMkLst>
        </pc:spChg>
        <pc:grpChg chg="del">
          <ac:chgData name="Matthew Weber" userId="cb8fa425-774b-40a7-b0f2-d5b57e79fa6f" providerId="ADAL" clId="{416331A4-5993-4ABC-9964-79E951A960A4}" dt="2024-07-05T17:22:29.999" v="1223" actId="478"/>
          <ac:grpSpMkLst>
            <pc:docMk/>
            <pc:sldMk cId="1480053670" sldId="276"/>
            <ac:grpSpMk id="2" creationId="{198D4108-AB94-0FBF-B289-C41F05253E5C}"/>
          </ac:grpSpMkLst>
        </pc:grpChg>
        <pc:grpChg chg="add del mod">
          <ac:chgData name="Matthew Weber" userId="cb8fa425-774b-40a7-b0f2-d5b57e79fa6f" providerId="ADAL" clId="{416331A4-5993-4ABC-9964-79E951A960A4}" dt="2024-07-05T17:23:44.829" v="1230" actId="478"/>
          <ac:grpSpMkLst>
            <pc:docMk/>
            <pc:sldMk cId="1480053670" sldId="276"/>
            <ac:grpSpMk id="9" creationId="{ACF5F746-1DF9-E37B-9145-F905072E7BD3}"/>
          </ac:grpSpMkLst>
        </pc:grpChg>
        <pc:grpChg chg="add mod">
          <ac:chgData name="Matthew Weber" userId="cb8fa425-774b-40a7-b0f2-d5b57e79fa6f" providerId="ADAL" clId="{416331A4-5993-4ABC-9964-79E951A960A4}" dt="2024-07-05T17:46:47.530" v="2123" actId="1076"/>
          <ac:grpSpMkLst>
            <pc:docMk/>
            <pc:sldMk cId="1480053670" sldId="276"/>
            <ac:grpSpMk id="17" creationId="{DD664330-AB4D-BB90-557A-F340DB6B05D9}"/>
          </ac:grpSpMkLst>
        </pc:grpChg>
        <pc:picChg chg="add mod topLvl">
          <ac:chgData name="Matthew Weber" userId="cb8fa425-774b-40a7-b0f2-d5b57e79fa6f" providerId="ADAL" clId="{416331A4-5993-4ABC-9964-79E951A960A4}" dt="2024-07-05T17:25:22.274" v="1243" actId="1076"/>
          <ac:picMkLst>
            <pc:docMk/>
            <pc:sldMk cId="1480053670" sldId="276"/>
            <ac:picMk id="10" creationId="{2EC39A30-818A-320D-FCD4-65E7EFDA3DA0}"/>
          </ac:picMkLst>
        </pc:picChg>
        <pc:picChg chg="add mod">
          <ac:chgData name="Matthew Weber" userId="cb8fa425-774b-40a7-b0f2-d5b57e79fa6f" providerId="ADAL" clId="{416331A4-5993-4ABC-9964-79E951A960A4}" dt="2024-07-05T17:46:44.136" v="2122" actId="164"/>
          <ac:picMkLst>
            <pc:docMk/>
            <pc:sldMk cId="1480053670" sldId="276"/>
            <ac:picMk id="12" creationId="{5E375A55-6913-52C8-702A-14729CB0E470}"/>
          </ac:picMkLst>
        </pc:picChg>
      </pc:sldChg>
      <pc:sldChg chg="new del">
        <pc:chgData name="Matthew Weber" userId="cb8fa425-774b-40a7-b0f2-d5b57e79fa6f" providerId="ADAL" clId="{416331A4-5993-4ABC-9964-79E951A960A4}" dt="2024-07-05T17:25:40.835" v="1245" actId="2696"/>
        <pc:sldMkLst>
          <pc:docMk/>
          <pc:sldMk cId="604851068" sldId="277"/>
        </pc:sldMkLst>
      </pc:sldChg>
      <pc:sldChg chg="addSp delSp modSp add mod">
        <pc:chgData name="Matthew Weber" userId="cb8fa425-774b-40a7-b0f2-d5b57e79fa6f" providerId="ADAL" clId="{416331A4-5993-4ABC-9964-79E951A960A4}" dt="2024-07-05T17:49:09.815" v="2211" actId="1076"/>
        <pc:sldMkLst>
          <pc:docMk/>
          <pc:sldMk cId="2654028245" sldId="277"/>
        </pc:sldMkLst>
        <pc:spChg chg="mod">
          <ac:chgData name="Matthew Weber" userId="cb8fa425-774b-40a7-b0f2-d5b57e79fa6f" providerId="ADAL" clId="{416331A4-5993-4ABC-9964-79E951A960A4}" dt="2024-07-05T17:25:47.630" v="1248" actId="20577"/>
          <ac:spMkLst>
            <pc:docMk/>
            <pc:sldMk cId="2654028245" sldId="277"/>
            <ac:spMk id="4" creationId="{9E5F1471-65BB-8F20-076C-32DEF2B68C92}"/>
          </ac:spMkLst>
        </pc:spChg>
        <pc:spChg chg="mod">
          <ac:chgData name="Matthew Weber" userId="cb8fa425-774b-40a7-b0f2-d5b57e79fa6f" providerId="ADAL" clId="{416331A4-5993-4ABC-9964-79E951A960A4}" dt="2024-07-05T17:48:49.377" v="2197" actId="20577"/>
          <ac:spMkLst>
            <pc:docMk/>
            <pc:sldMk cId="2654028245" sldId="277"/>
            <ac:spMk id="5" creationId="{9F2E546D-2D7F-EF7F-0E83-FF8F5B224DFF}"/>
          </ac:spMkLst>
        </pc:spChg>
        <pc:spChg chg="add mod">
          <ac:chgData name="Matthew Weber" userId="cb8fa425-774b-40a7-b0f2-d5b57e79fa6f" providerId="ADAL" clId="{416331A4-5993-4ABC-9964-79E951A960A4}" dt="2024-07-05T17:49:09.815" v="2211" actId="1076"/>
          <ac:spMkLst>
            <pc:docMk/>
            <pc:sldMk cId="2654028245" sldId="277"/>
            <ac:spMk id="11" creationId="{0891662C-3BD0-AF90-F675-CB8F50F417DC}"/>
          </ac:spMkLst>
        </pc:spChg>
        <pc:grpChg chg="del">
          <ac:chgData name="Matthew Weber" userId="cb8fa425-774b-40a7-b0f2-d5b57e79fa6f" providerId="ADAL" clId="{416331A4-5993-4ABC-9964-79E951A960A4}" dt="2024-07-05T17:26:04.769" v="1249" actId="478"/>
          <ac:grpSpMkLst>
            <pc:docMk/>
            <pc:sldMk cId="2654028245" sldId="277"/>
            <ac:grpSpMk id="6" creationId="{A7FEF86A-9A05-3E2E-098C-69CDE5581E09}"/>
          </ac:grpSpMkLst>
        </pc:grpChg>
        <pc:picChg chg="add mod modCrop">
          <ac:chgData name="Matthew Weber" userId="cb8fa425-774b-40a7-b0f2-d5b57e79fa6f" providerId="ADAL" clId="{416331A4-5993-4ABC-9964-79E951A960A4}" dt="2024-07-05T17:29:13.153" v="1365" actId="1076"/>
          <ac:picMkLst>
            <pc:docMk/>
            <pc:sldMk cId="2654028245" sldId="277"/>
            <ac:picMk id="3" creationId="{A1D304F4-145B-620C-30CB-90C10406B8F3}"/>
          </ac:picMkLst>
        </pc:picChg>
        <pc:picChg chg="add del mod">
          <ac:chgData name="Matthew Weber" userId="cb8fa425-774b-40a7-b0f2-d5b57e79fa6f" providerId="ADAL" clId="{416331A4-5993-4ABC-9964-79E951A960A4}" dt="2024-07-05T17:29:44.549" v="1369" actId="478"/>
          <ac:picMkLst>
            <pc:docMk/>
            <pc:sldMk cId="2654028245" sldId="277"/>
            <ac:picMk id="10" creationId="{33C17026-168B-3691-F8D2-BD5C3AB41B8F}"/>
          </ac:picMkLst>
        </pc:picChg>
      </pc:sldChg>
      <pc:sldChg chg="delSp modSp add mod">
        <pc:chgData name="Matthew Weber" userId="cb8fa425-774b-40a7-b0f2-d5b57e79fa6f" providerId="ADAL" clId="{416331A4-5993-4ABC-9964-79E951A960A4}" dt="2024-07-05T17:35:10.717" v="1745" actId="27636"/>
        <pc:sldMkLst>
          <pc:docMk/>
          <pc:sldMk cId="920686963" sldId="278"/>
        </pc:sldMkLst>
        <pc:spChg chg="mod">
          <ac:chgData name="Matthew Weber" userId="cb8fa425-774b-40a7-b0f2-d5b57e79fa6f" providerId="ADAL" clId="{416331A4-5993-4ABC-9964-79E951A960A4}" dt="2024-07-05T17:35:10.717" v="1745" actId="27636"/>
          <ac:spMkLst>
            <pc:docMk/>
            <pc:sldMk cId="920686963" sldId="278"/>
            <ac:spMk id="5" creationId="{9F2E546D-2D7F-EF7F-0E83-FF8F5B224DFF}"/>
          </ac:spMkLst>
        </pc:spChg>
        <pc:picChg chg="del">
          <ac:chgData name="Matthew Weber" userId="cb8fa425-774b-40a7-b0f2-d5b57e79fa6f" providerId="ADAL" clId="{416331A4-5993-4ABC-9964-79E951A960A4}" dt="2024-07-05T17:29:49.699" v="1371" actId="478"/>
          <ac:picMkLst>
            <pc:docMk/>
            <pc:sldMk cId="920686963" sldId="278"/>
            <ac:picMk id="3" creationId="{A1D304F4-145B-620C-30CB-90C10406B8F3}"/>
          </ac:picMkLst>
        </pc:picChg>
      </pc:sldChg>
      <pc:sldChg chg="addSp delSp modSp add mod">
        <pc:chgData name="Matthew Weber" userId="cb8fa425-774b-40a7-b0f2-d5b57e79fa6f" providerId="ADAL" clId="{416331A4-5993-4ABC-9964-79E951A960A4}" dt="2024-07-05T17:49:39.265" v="2223" actId="1076"/>
        <pc:sldMkLst>
          <pc:docMk/>
          <pc:sldMk cId="377418568" sldId="279"/>
        </pc:sldMkLst>
        <pc:spChg chg="mod">
          <ac:chgData name="Matthew Weber" userId="cb8fa425-774b-40a7-b0f2-d5b57e79fa6f" providerId="ADAL" clId="{416331A4-5993-4ABC-9964-79E951A960A4}" dt="2024-07-05T17:40:20.587" v="1945" actId="20577"/>
          <ac:spMkLst>
            <pc:docMk/>
            <pc:sldMk cId="377418568" sldId="279"/>
            <ac:spMk id="5" creationId="{9F2E546D-2D7F-EF7F-0E83-FF8F5B224DFF}"/>
          </ac:spMkLst>
        </pc:spChg>
        <pc:spChg chg="add del mod">
          <ac:chgData name="Matthew Weber" userId="cb8fa425-774b-40a7-b0f2-d5b57e79fa6f" providerId="ADAL" clId="{416331A4-5993-4ABC-9964-79E951A960A4}" dt="2024-07-05T17:38:20.048" v="1932" actId="478"/>
          <ac:spMkLst>
            <pc:docMk/>
            <pc:sldMk cId="377418568" sldId="279"/>
            <ac:spMk id="6" creationId="{E0D07C8C-441A-4ECF-3FF7-99C42B37542A}"/>
          </ac:spMkLst>
        </pc:spChg>
        <pc:spChg chg="add mod">
          <ac:chgData name="Matthew Weber" userId="cb8fa425-774b-40a7-b0f2-d5b57e79fa6f" providerId="ADAL" clId="{416331A4-5993-4ABC-9964-79E951A960A4}" dt="2024-07-05T17:38:49.796" v="1936" actId="1582"/>
          <ac:spMkLst>
            <pc:docMk/>
            <pc:sldMk cId="377418568" sldId="279"/>
            <ac:spMk id="7" creationId="{D1C1404A-C9B0-9FD9-081E-C65AAD5C018B}"/>
          </ac:spMkLst>
        </pc:spChg>
        <pc:spChg chg="add mod">
          <ac:chgData name="Matthew Weber" userId="cb8fa425-774b-40a7-b0f2-d5b57e79fa6f" providerId="ADAL" clId="{416331A4-5993-4ABC-9964-79E951A960A4}" dt="2024-07-05T17:39:17.603" v="1940" actId="1582"/>
          <ac:spMkLst>
            <pc:docMk/>
            <pc:sldMk cId="377418568" sldId="279"/>
            <ac:spMk id="8" creationId="{E2A4F7DD-677D-A38C-051F-026B88F1C4DB}"/>
          </ac:spMkLst>
        </pc:spChg>
        <pc:spChg chg="add mod">
          <ac:chgData name="Matthew Weber" userId="cb8fa425-774b-40a7-b0f2-d5b57e79fa6f" providerId="ADAL" clId="{416331A4-5993-4ABC-9964-79E951A960A4}" dt="2024-07-05T17:49:39.265" v="2223" actId="1076"/>
          <ac:spMkLst>
            <pc:docMk/>
            <pc:sldMk cId="377418568" sldId="279"/>
            <ac:spMk id="9" creationId="{0CD4E4F0-4276-E698-C434-4C3F1B60EBA3}"/>
          </ac:spMkLst>
        </pc:spChg>
        <pc:picChg chg="add mod">
          <ac:chgData name="Matthew Weber" userId="cb8fa425-774b-40a7-b0f2-d5b57e79fa6f" providerId="ADAL" clId="{416331A4-5993-4ABC-9964-79E951A960A4}" dt="2024-07-05T17:37:37.387" v="1926" actId="14100"/>
          <ac:picMkLst>
            <pc:docMk/>
            <pc:sldMk cId="377418568" sldId="279"/>
            <ac:picMk id="3" creationId="{BBA09BAA-28B4-BC04-AD1A-6F2E847E8492}"/>
          </ac:picMkLst>
        </pc:picChg>
      </pc:sldChg>
      <pc:sldChg chg="addSp delSp add del mod">
        <pc:chgData name="Matthew Weber" userId="cb8fa425-774b-40a7-b0f2-d5b57e79fa6f" providerId="ADAL" clId="{416331A4-5993-4ABC-9964-79E951A960A4}" dt="2024-07-05T17:34:55.799" v="1739" actId="2890"/>
        <pc:sldMkLst>
          <pc:docMk/>
          <pc:sldMk cId="1589788404" sldId="279"/>
        </pc:sldMkLst>
        <pc:picChg chg="add del">
          <ac:chgData name="Matthew Weber" userId="cb8fa425-774b-40a7-b0f2-d5b57e79fa6f" providerId="ADAL" clId="{416331A4-5993-4ABC-9964-79E951A960A4}" dt="2024-07-05T17:34:55.326" v="1738" actId="22"/>
          <ac:picMkLst>
            <pc:docMk/>
            <pc:sldMk cId="1589788404" sldId="279"/>
            <ac:picMk id="3" creationId="{152800A4-9E32-CE1F-5EBB-96428152F54B}"/>
          </ac:picMkLst>
        </pc:picChg>
      </pc:sldChg>
      <pc:sldChg chg="addSp delSp modSp add mod">
        <pc:chgData name="Matthew Weber" userId="cb8fa425-774b-40a7-b0f2-d5b57e79fa6f" providerId="ADAL" clId="{416331A4-5993-4ABC-9964-79E951A960A4}" dt="2024-07-05T18:01:05.622" v="2675" actId="478"/>
        <pc:sldMkLst>
          <pc:docMk/>
          <pc:sldMk cId="1023261780" sldId="280"/>
        </pc:sldMkLst>
        <pc:spChg chg="mod">
          <ac:chgData name="Matthew Weber" userId="cb8fa425-774b-40a7-b0f2-d5b57e79fa6f" providerId="ADAL" clId="{416331A4-5993-4ABC-9964-79E951A960A4}" dt="2024-07-05T18:00:09.889" v="2668" actId="20577"/>
          <ac:spMkLst>
            <pc:docMk/>
            <pc:sldMk cId="1023261780" sldId="280"/>
            <ac:spMk id="5" creationId="{7AF545DB-22B2-2F93-3A67-F3BE21C798E1}"/>
          </ac:spMkLst>
        </pc:spChg>
        <pc:spChg chg="del mod">
          <ac:chgData name="Matthew Weber" userId="cb8fa425-774b-40a7-b0f2-d5b57e79fa6f" providerId="ADAL" clId="{416331A4-5993-4ABC-9964-79E951A960A4}" dt="2024-07-05T18:01:05.622" v="2675" actId="478"/>
          <ac:spMkLst>
            <pc:docMk/>
            <pc:sldMk cId="1023261780" sldId="280"/>
            <ac:spMk id="6" creationId="{9E6E20AE-B1FC-4CEB-F8BD-CC9D0C3BB678}"/>
          </ac:spMkLst>
        </pc:spChg>
        <pc:spChg chg="mod">
          <ac:chgData name="Matthew Weber" userId="cb8fa425-774b-40a7-b0f2-d5b57e79fa6f" providerId="ADAL" clId="{416331A4-5993-4ABC-9964-79E951A960A4}" dt="2024-07-05T18:01:03.449" v="2674" actId="1076"/>
          <ac:spMkLst>
            <pc:docMk/>
            <pc:sldMk cId="1023261780" sldId="280"/>
            <ac:spMk id="7" creationId="{0876F6F3-796E-7728-A9D9-B712E350339F}"/>
          </ac:spMkLst>
        </pc:spChg>
        <pc:spChg chg="mod">
          <ac:chgData name="Matthew Weber" userId="cb8fa425-774b-40a7-b0f2-d5b57e79fa6f" providerId="ADAL" clId="{416331A4-5993-4ABC-9964-79E951A960A4}" dt="2024-07-05T18:00:58.160" v="2673"/>
          <ac:spMkLst>
            <pc:docMk/>
            <pc:sldMk cId="1023261780" sldId="280"/>
            <ac:spMk id="8" creationId="{B5C6A0B8-FC65-F50D-8AD8-D25471D54385}"/>
          </ac:spMkLst>
        </pc:spChg>
        <pc:spChg chg="del">
          <ac:chgData name="Matthew Weber" userId="cb8fa425-774b-40a7-b0f2-d5b57e79fa6f" providerId="ADAL" clId="{416331A4-5993-4ABC-9964-79E951A960A4}" dt="2024-07-05T18:00:43.377" v="2672" actId="478"/>
          <ac:spMkLst>
            <pc:docMk/>
            <pc:sldMk cId="1023261780" sldId="280"/>
            <ac:spMk id="18" creationId="{B068F90F-CE10-14D2-9FD0-1863479F22E7}"/>
          </ac:spMkLst>
        </pc:spChg>
        <pc:spChg chg="del">
          <ac:chgData name="Matthew Weber" userId="cb8fa425-774b-40a7-b0f2-d5b57e79fa6f" providerId="ADAL" clId="{416331A4-5993-4ABC-9964-79E951A960A4}" dt="2024-07-05T18:00:39.878" v="2670" actId="478"/>
          <ac:spMkLst>
            <pc:docMk/>
            <pc:sldMk cId="1023261780" sldId="280"/>
            <ac:spMk id="19" creationId="{E4F679C2-A836-71B9-3B09-142ED302B78C}"/>
          </ac:spMkLst>
        </pc:spChg>
        <pc:grpChg chg="add mod">
          <ac:chgData name="Matthew Weber" userId="cb8fa425-774b-40a7-b0f2-d5b57e79fa6f" providerId="ADAL" clId="{416331A4-5993-4ABC-9964-79E951A960A4}" dt="2024-07-05T18:00:58.160" v="2673"/>
          <ac:grpSpMkLst>
            <pc:docMk/>
            <pc:sldMk cId="1023261780" sldId="280"/>
            <ac:grpSpMk id="2" creationId="{479913E0-7EE9-1757-A62C-D73338C39B2E}"/>
          </ac:grpSpMkLst>
        </pc:grpChg>
        <pc:grpChg chg="del">
          <ac:chgData name="Matthew Weber" userId="cb8fa425-774b-40a7-b0f2-d5b57e79fa6f" providerId="ADAL" clId="{416331A4-5993-4ABC-9964-79E951A960A4}" dt="2024-07-05T18:00:41.436" v="2671" actId="478"/>
          <ac:grpSpMkLst>
            <pc:docMk/>
            <pc:sldMk cId="1023261780" sldId="280"/>
            <ac:grpSpMk id="17" creationId="{DD664330-AB4D-BB90-557A-F340DB6B05D9}"/>
          </ac:grpSpMkLst>
        </pc:grpChg>
        <pc:picChg chg="mod">
          <ac:chgData name="Matthew Weber" userId="cb8fa425-774b-40a7-b0f2-d5b57e79fa6f" providerId="ADAL" clId="{416331A4-5993-4ABC-9964-79E951A960A4}" dt="2024-07-05T18:00:58.160" v="2673"/>
          <ac:picMkLst>
            <pc:docMk/>
            <pc:sldMk cId="1023261780" sldId="280"/>
            <ac:picMk id="3" creationId="{8409D4A8-9BE3-5AB3-8507-0389FC4EB4E4}"/>
          </ac:picMkLst>
        </pc:picChg>
        <pc:picChg chg="del">
          <ac:chgData name="Matthew Weber" userId="cb8fa425-774b-40a7-b0f2-d5b57e79fa6f" providerId="ADAL" clId="{416331A4-5993-4ABC-9964-79E951A960A4}" dt="2024-07-05T18:00:36.003" v="2669" actId="478"/>
          <ac:picMkLst>
            <pc:docMk/>
            <pc:sldMk cId="1023261780" sldId="280"/>
            <ac:picMk id="10" creationId="{2EC39A30-818A-320D-FCD4-65E7EFDA3DA0}"/>
          </ac:picMkLst>
        </pc:picChg>
      </pc:sldChg>
      <pc:sldChg chg="addSp delSp modSp add mod">
        <pc:chgData name="Matthew Weber" userId="cb8fa425-774b-40a7-b0f2-d5b57e79fa6f" providerId="ADAL" clId="{416331A4-5993-4ABC-9964-79E951A960A4}" dt="2024-07-05T18:09:29.198" v="3147" actId="1076"/>
        <pc:sldMkLst>
          <pc:docMk/>
          <pc:sldMk cId="314473372" sldId="281"/>
        </pc:sldMkLst>
        <pc:spChg chg="mod">
          <ac:chgData name="Matthew Weber" userId="cb8fa425-774b-40a7-b0f2-d5b57e79fa6f" providerId="ADAL" clId="{416331A4-5993-4ABC-9964-79E951A960A4}" dt="2024-07-05T18:05:52.472" v="3142" actId="33524"/>
          <ac:spMkLst>
            <pc:docMk/>
            <pc:sldMk cId="314473372" sldId="281"/>
            <ac:spMk id="5" creationId="{7AF545DB-22B2-2F93-3A67-F3BE21C798E1}"/>
          </ac:spMkLst>
        </pc:spChg>
        <pc:grpChg chg="del">
          <ac:chgData name="Matthew Weber" userId="cb8fa425-774b-40a7-b0f2-d5b57e79fa6f" providerId="ADAL" clId="{416331A4-5993-4ABC-9964-79E951A960A4}" dt="2024-07-05T18:07:25.527" v="3143" actId="478"/>
          <ac:grpSpMkLst>
            <pc:docMk/>
            <pc:sldMk cId="314473372" sldId="281"/>
            <ac:grpSpMk id="2" creationId="{479913E0-7EE9-1757-A62C-D73338C39B2E}"/>
          </ac:grpSpMkLst>
        </pc:grpChg>
        <pc:picChg chg="add mod">
          <ac:chgData name="Matthew Weber" userId="cb8fa425-774b-40a7-b0f2-d5b57e79fa6f" providerId="ADAL" clId="{416331A4-5993-4ABC-9964-79E951A960A4}" dt="2024-07-05T18:09:29.198" v="3147" actId="1076"/>
          <ac:picMkLst>
            <pc:docMk/>
            <pc:sldMk cId="314473372" sldId="281"/>
            <ac:picMk id="9" creationId="{9616116C-E851-495C-8F0B-648F6141395D}"/>
          </ac:picMkLst>
        </pc:picChg>
      </pc:sldChg>
    </pc:docChg>
  </pc:docChgLst>
  <pc:docChgLst>
    <pc:chgData name="Matthew Weber" userId="cb8fa425-774b-40a7-b0f2-d5b57e79fa6f" providerId="ADAL" clId="{B6532318-DE8F-4DCC-B52C-5C9C80841C96}"/>
    <pc:docChg chg="modSld">
      <pc:chgData name="Matthew Weber" userId="cb8fa425-774b-40a7-b0f2-d5b57e79fa6f" providerId="ADAL" clId="{B6532318-DE8F-4DCC-B52C-5C9C80841C96}" dt="2024-07-18T16:07:00.671" v="25" actId="20577"/>
      <pc:docMkLst>
        <pc:docMk/>
      </pc:docMkLst>
      <pc:sldChg chg="modSp mod">
        <pc:chgData name="Matthew Weber" userId="cb8fa425-774b-40a7-b0f2-d5b57e79fa6f" providerId="ADAL" clId="{B6532318-DE8F-4DCC-B52C-5C9C80841C96}" dt="2024-07-17T19:28:03.968" v="13" actId="20577"/>
        <pc:sldMkLst>
          <pc:docMk/>
          <pc:sldMk cId="377418568" sldId="279"/>
        </pc:sldMkLst>
        <pc:spChg chg="mod">
          <ac:chgData name="Matthew Weber" userId="cb8fa425-774b-40a7-b0f2-d5b57e79fa6f" providerId="ADAL" clId="{B6532318-DE8F-4DCC-B52C-5C9C80841C96}" dt="2024-07-17T19:28:03.968" v="13" actId="20577"/>
          <ac:spMkLst>
            <pc:docMk/>
            <pc:sldMk cId="377418568" sldId="279"/>
            <ac:spMk id="5" creationId="{9F2E546D-2D7F-EF7F-0E83-FF8F5B224DFF}"/>
          </ac:spMkLst>
        </pc:spChg>
      </pc:sldChg>
      <pc:sldChg chg="modSp mod">
        <pc:chgData name="Matthew Weber" userId="cb8fa425-774b-40a7-b0f2-d5b57e79fa6f" providerId="ADAL" clId="{B6532318-DE8F-4DCC-B52C-5C9C80841C96}" dt="2024-07-18T16:07:00.671" v="25" actId="20577"/>
        <pc:sldMkLst>
          <pc:docMk/>
          <pc:sldMk cId="833539729" sldId="291"/>
        </pc:sldMkLst>
        <pc:spChg chg="mod">
          <ac:chgData name="Matthew Weber" userId="cb8fa425-774b-40a7-b0f2-d5b57e79fa6f" providerId="ADAL" clId="{B6532318-DE8F-4DCC-B52C-5C9C80841C96}" dt="2024-07-18T16:07:00.671" v="25" actId="20577"/>
          <ac:spMkLst>
            <pc:docMk/>
            <pc:sldMk cId="833539729" sldId="291"/>
            <ac:spMk id="5" creationId="{9F2E546D-2D7F-EF7F-0E83-FF8F5B224DFF}"/>
          </ac:spMkLst>
        </pc:spChg>
      </pc:sldChg>
    </pc:docChg>
  </pc:docChgLst>
  <pc:docChgLst>
    <pc:chgData name="Matthew Weber" userId="cb8fa425-774b-40a7-b0f2-d5b57e79fa6f" providerId="ADAL" clId="{6E6DA757-6AC9-43F6-9F18-5DB7752267B9}"/>
    <pc:docChg chg="custSel delSld modSld">
      <pc:chgData name="Matthew Weber" userId="cb8fa425-774b-40a7-b0f2-d5b57e79fa6f" providerId="ADAL" clId="{6E6DA757-6AC9-43F6-9F18-5DB7752267B9}" dt="2024-07-01T19:32:19.868" v="261" actId="20577"/>
      <pc:docMkLst>
        <pc:docMk/>
      </pc:docMkLst>
      <pc:sldChg chg="modSp mod">
        <pc:chgData name="Matthew Weber" userId="cb8fa425-774b-40a7-b0f2-d5b57e79fa6f" providerId="ADAL" clId="{6E6DA757-6AC9-43F6-9F18-5DB7752267B9}" dt="2024-07-01T19:04:03.067" v="31" actId="20577"/>
        <pc:sldMkLst>
          <pc:docMk/>
          <pc:sldMk cId="2932703518" sldId="256"/>
        </pc:sldMkLst>
        <pc:spChg chg="mod">
          <ac:chgData name="Matthew Weber" userId="cb8fa425-774b-40a7-b0f2-d5b57e79fa6f" providerId="ADAL" clId="{6E6DA757-6AC9-43F6-9F18-5DB7752267B9}" dt="2024-07-01T19:03:54.913" v="29" actId="14100"/>
          <ac:spMkLst>
            <pc:docMk/>
            <pc:sldMk cId="2932703518" sldId="256"/>
            <ac:spMk id="2" creationId="{0988541B-C4D0-FD60-CEA4-610494902ED9}"/>
          </ac:spMkLst>
        </pc:spChg>
        <pc:spChg chg="mod">
          <ac:chgData name="Matthew Weber" userId="cb8fa425-774b-40a7-b0f2-d5b57e79fa6f" providerId="ADAL" clId="{6E6DA757-6AC9-43F6-9F18-5DB7752267B9}" dt="2024-07-01T19:04:03.067" v="31" actId="20577"/>
          <ac:spMkLst>
            <pc:docMk/>
            <pc:sldMk cId="2932703518" sldId="256"/>
            <ac:spMk id="3" creationId="{A811F1A6-A382-AF76-0D86-809F875EE824}"/>
          </ac:spMkLst>
        </pc:spChg>
      </pc:sldChg>
      <pc:sldChg chg="addSp delSp modSp mod">
        <pc:chgData name="Matthew Weber" userId="cb8fa425-774b-40a7-b0f2-d5b57e79fa6f" providerId="ADAL" clId="{6E6DA757-6AC9-43F6-9F18-5DB7752267B9}" dt="2024-07-01T19:08:47.455" v="146"/>
        <pc:sldMkLst>
          <pc:docMk/>
          <pc:sldMk cId="2923562659" sldId="257"/>
        </pc:sldMkLst>
        <pc:spChg chg="mod ord">
          <ac:chgData name="Matthew Weber" userId="cb8fa425-774b-40a7-b0f2-d5b57e79fa6f" providerId="ADAL" clId="{6E6DA757-6AC9-43F6-9F18-5DB7752267B9}" dt="2024-07-01T19:07:49.410" v="145" actId="26606"/>
          <ac:spMkLst>
            <pc:docMk/>
            <pc:sldMk cId="2923562659" sldId="257"/>
            <ac:spMk id="3" creationId="{6F8127F2-A88E-3587-E460-6FD5C7F273C2}"/>
          </ac:spMkLst>
        </pc:spChg>
        <pc:spChg chg="del">
          <ac:chgData name="Matthew Weber" userId="cb8fa425-774b-40a7-b0f2-d5b57e79fa6f" providerId="ADAL" clId="{6E6DA757-6AC9-43F6-9F18-5DB7752267B9}" dt="2024-07-01T19:07:49.410" v="145" actId="26606"/>
          <ac:spMkLst>
            <pc:docMk/>
            <pc:sldMk cId="2923562659" sldId="257"/>
            <ac:spMk id="1034" creationId="{79BB35BC-D5C2-4C8B-A22A-A71E6191913B}"/>
          </ac:spMkLst>
        </pc:spChg>
        <pc:spChg chg="add">
          <ac:chgData name="Matthew Weber" userId="cb8fa425-774b-40a7-b0f2-d5b57e79fa6f" providerId="ADAL" clId="{6E6DA757-6AC9-43F6-9F18-5DB7752267B9}" dt="2024-07-01T19:07:49.410" v="145" actId="26606"/>
          <ac:spMkLst>
            <pc:docMk/>
            <pc:sldMk cId="2923562659" sldId="257"/>
            <ac:spMk id="1039" creationId="{79BB35BC-D5C2-4C8B-A22A-A71E6191913B}"/>
          </ac:spMkLst>
        </pc:spChg>
        <pc:picChg chg="add mod">
          <ac:chgData name="Matthew Weber" userId="cb8fa425-774b-40a7-b0f2-d5b57e79fa6f" providerId="ADAL" clId="{6E6DA757-6AC9-43F6-9F18-5DB7752267B9}" dt="2024-07-01T19:08:47.455" v="146"/>
          <ac:picMkLst>
            <pc:docMk/>
            <pc:sldMk cId="2923562659" sldId="257"/>
            <ac:picMk id="2" creationId="{42C07A94-A754-75CB-C3DA-346EBBF4078D}"/>
          </ac:picMkLst>
        </pc:picChg>
        <pc:picChg chg="del">
          <ac:chgData name="Matthew Weber" userId="cb8fa425-774b-40a7-b0f2-d5b57e79fa6f" providerId="ADAL" clId="{6E6DA757-6AC9-43F6-9F18-5DB7752267B9}" dt="2024-07-01T19:07:45.480" v="144" actId="478"/>
          <ac:picMkLst>
            <pc:docMk/>
            <pc:sldMk cId="2923562659" sldId="257"/>
            <ac:picMk id="1027" creationId="{0E63F4FF-4768-EC64-58D1-9180E1F08613}"/>
          </ac:picMkLst>
        </pc:picChg>
      </pc:sldChg>
      <pc:sldChg chg="addSp delSp modSp mod">
        <pc:chgData name="Matthew Weber" userId="cb8fa425-774b-40a7-b0f2-d5b57e79fa6f" providerId="ADAL" clId="{6E6DA757-6AC9-43F6-9F18-5DB7752267B9}" dt="2024-07-01T19:25:08.939" v="187" actId="403"/>
        <pc:sldMkLst>
          <pc:docMk/>
          <pc:sldMk cId="754623724" sldId="258"/>
        </pc:sldMkLst>
        <pc:spChg chg="mod">
          <ac:chgData name="Matthew Weber" userId="cb8fa425-774b-40a7-b0f2-d5b57e79fa6f" providerId="ADAL" clId="{6E6DA757-6AC9-43F6-9F18-5DB7752267B9}" dt="2024-07-01T19:25:08.939" v="187" actId="403"/>
          <ac:spMkLst>
            <pc:docMk/>
            <pc:sldMk cId="754623724" sldId="258"/>
            <ac:spMk id="3" creationId="{8F4C1733-6E4C-D12A-B536-419328C4EDAA}"/>
          </ac:spMkLst>
        </pc:spChg>
        <pc:spChg chg="del">
          <ac:chgData name="Matthew Weber" userId="cb8fa425-774b-40a7-b0f2-d5b57e79fa6f" providerId="ADAL" clId="{6E6DA757-6AC9-43F6-9F18-5DB7752267B9}" dt="2024-07-01T19:10:57.804" v="151" actId="478"/>
          <ac:spMkLst>
            <pc:docMk/>
            <pc:sldMk cId="754623724" sldId="258"/>
            <ac:spMk id="25" creationId="{7ACB24BD-9CD7-013A-7FD2-221880A1D9CB}"/>
          </ac:spMkLst>
        </pc:spChg>
        <pc:spChg chg="del">
          <ac:chgData name="Matthew Weber" userId="cb8fa425-774b-40a7-b0f2-d5b57e79fa6f" providerId="ADAL" clId="{6E6DA757-6AC9-43F6-9F18-5DB7752267B9}" dt="2024-07-01T19:10:56.251" v="150" actId="478"/>
          <ac:spMkLst>
            <pc:docMk/>
            <pc:sldMk cId="754623724" sldId="258"/>
            <ac:spMk id="26" creationId="{ECEBFAFE-F392-F505-526A-3F9074EC6C8E}"/>
          </ac:spMkLst>
        </pc:spChg>
        <pc:spChg chg="mod">
          <ac:chgData name="Matthew Weber" userId="cb8fa425-774b-40a7-b0f2-d5b57e79fa6f" providerId="ADAL" clId="{6E6DA757-6AC9-43F6-9F18-5DB7752267B9}" dt="2024-07-01T19:21:29.386" v="179" actId="1076"/>
          <ac:spMkLst>
            <pc:docMk/>
            <pc:sldMk cId="754623724" sldId="258"/>
            <ac:spMk id="28" creationId="{1E4CC2EA-B3E7-7DEC-371C-432750ECA60F}"/>
          </ac:spMkLst>
        </pc:spChg>
        <pc:picChg chg="add del mod">
          <ac:chgData name="Matthew Weber" userId="cb8fa425-774b-40a7-b0f2-d5b57e79fa6f" providerId="ADAL" clId="{6E6DA757-6AC9-43F6-9F18-5DB7752267B9}" dt="2024-07-01T19:20:35.651" v="163" actId="478"/>
          <ac:picMkLst>
            <pc:docMk/>
            <pc:sldMk cId="754623724" sldId="258"/>
            <ac:picMk id="4" creationId="{465C420E-0A23-BC5A-3B50-3B41B1EB2867}"/>
          </ac:picMkLst>
        </pc:picChg>
        <pc:picChg chg="del">
          <ac:chgData name="Matthew Weber" userId="cb8fa425-774b-40a7-b0f2-d5b57e79fa6f" providerId="ADAL" clId="{6E6DA757-6AC9-43F6-9F18-5DB7752267B9}" dt="2024-07-01T19:10:59.069" v="152" actId="478"/>
          <ac:picMkLst>
            <pc:docMk/>
            <pc:sldMk cId="754623724" sldId="258"/>
            <ac:picMk id="23" creationId="{39CC0161-A8D2-7E47-8243-0B45DA087C09}"/>
          </ac:picMkLst>
        </pc:picChg>
        <pc:picChg chg="del">
          <ac:chgData name="Matthew Weber" userId="cb8fa425-774b-40a7-b0f2-d5b57e79fa6f" providerId="ADAL" clId="{6E6DA757-6AC9-43F6-9F18-5DB7752267B9}" dt="2024-07-01T19:10:54.171" v="149" actId="478"/>
          <ac:picMkLst>
            <pc:docMk/>
            <pc:sldMk cId="754623724" sldId="258"/>
            <ac:picMk id="24" creationId="{2476B76F-C8BA-4407-BAE9-755508F41465}"/>
          </ac:picMkLst>
        </pc:picChg>
        <pc:picChg chg="add del mod">
          <ac:chgData name="Matthew Weber" userId="cb8fa425-774b-40a7-b0f2-d5b57e79fa6f" providerId="ADAL" clId="{6E6DA757-6AC9-43F6-9F18-5DB7752267B9}" dt="2024-07-01T19:20:35.651" v="163" actId="478"/>
          <ac:picMkLst>
            <pc:docMk/>
            <pc:sldMk cId="754623724" sldId="258"/>
            <ac:picMk id="1026" creationId="{ADF8709B-2FBC-9AB8-0AF6-7291CCBE5875}"/>
          </ac:picMkLst>
        </pc:picChg>
        <pc:picChg chg="add mod">
          <ac:chgData name="Matthew Weber" userId="cb8fa425-774b-40a7-b0f2-d5b57e79fa6f" providerId="ADAL" clId="{6E6DA757-6AC9-43F6-9F18-5DB7752267B9}" dt="2024-07-01T19:21:18.773" v="178" actId="14100"/>
          <ac:picMkLst>
            <pc:docMk/>
            <pc:sldMk cId="754623724" sldId="258"/>
            <ac:picMk id="1027" creationId="{F869B7D7-168B-FCAB-5E27-35BC3A48E375}"/>
          </ac:picMkLst>
        </pc:picChg>
      </pc:sldChg>
      <pc:sldChg chg="addSp delSp modSp mod">
        <pc:chgData name="Matthew Weber" userId="cb8fa425-774b-40a7-b0f2-d5b57e79fa6f" providerId="ADAL" clId="{6E6DA757-6AC9-43F6-9F18-5DB7752267B9}" dt="2024-07-01T19:25:24.930" v="190" actId="26606"/>
        <pc:sldMkLst>
          <pc:docMk/>
          <pc:sldMk cId="4169116557" sldId="259"/>
        </pc:sldMkLst>
        <pc:spChg chg="mod">
          <ac:chgData name="Matthew Weber" userId="cb8fa425-774b-40a7-b0f2-d5b57e79fa6f" providerId="ADAL" clId="{6E6DA757-6AC9-43F6-9F18-5DB7752267B9}" dt="2024-07-01T19:24:56.540" v="185" actId="403"/>
          <ac:spMkLst>
            <pc:docMk/>
            <pc:sldMk cId="4169116557" sldId="259"/>
            <ac:spMk id="3" creationId="{8F4C1733-6E4C-D12A-B536-419328C4EDAA}"/>
          </ac:spMkLst>
        </pc:spChg>
        <pc:spChg chg="add mod">
          <ac:chgData name="Matthew Weber" userId="cb8fa425-774b-40a7-b0f2-d5b57e79fa6f" providerId="ADAL" clId="{6E6DA757-6AC9-43F6-9F18-5DB7752267B9}" dt="2024-07-01T19:25:21.682" v="188"/>
          <ac:spMkLst>
            <pc:docMk/>
            <pc:sldMk cId="4169116557" sldId="259"/>
            <ac:spMk id="5" creationId="{A50071D7-A29B-9759-4E25-EFF6F46382A1}"/>
          </ac:spMkLst>
        </pc:spChg>
        <pc:spChg chg="del">
          <ac:chgData name="Matthew Weber" userId="cb8fa425-774b-40a7-b0f2-d5b57e79fa6f" providerId="ADAL" clId="{6E6DA757-6AC9-43F6-9F18-5DB7752267B9}" dt="2024-07-01T19:22:30.120" v="181" actId="478"/>
          <ac:spMkLst>
            <pc:docMk/>
            <pc:sldMk cId="4169116557" sldId="259"/>
            <ac:spMk id="20" creationId="{81413D1E-96A5-C895-3A76-DE8E60957497}"/>
          </ac:spMkLst>
        </pc:spChg>
        <pc:spChg chg="del">
          <ac:chgData name="Matthew Weber" userId="cb8fa425-774b-40a7-b0f2-d5b57e79fa6f" providerId="ADAL" clId="{6E6DA757-6AC9-43F6-9F18-5DB7752267B9}" dt="2024-07-01T19:22:33.201" v="182" actId="478"/>
          <ac:spMkLst>
            <pc:docMk/>
            <pc:sldMk cId="4169116557" sldId="259"/>
            <ac:spMk id="21" creationId="{B41ED989-ABBB-D012-4905-813D0612760D}"/>
          </ac:spMkLst>
        </pc:spChg>
        <pc:spChg chg="del">
          <ac:chgData name="Matthew Weber" userId="cb8fa425-774b-40a7-b0f2-d5b57e79fa6f" providerId="ADAL" clId="{6E6DA757-6AC9-43F6-9F18-5DB7752267B9}" dt="2024-07-01T19:25:24.930" v="190" actId="26606"/>
          <ac:spMkLst>
            <pc:docMk/>
            <pc:sldMk cId="4169116557" sldId="259"/>
            <ac:spMk id="3093" creationId="{0E3596DD-156A-473E-9BB3-C6A29F7574E9}"/>
          </ac:spMkLst>
        </pc:spChg>
        <pc:spChg chg="del">
          <ac:chgData name="Matthew Weber" userId="cb8fa425-774b-40a7-b0f2-d5b57e79fa6f" providerId="ADAL" clId="{6E6DA757-6AC9-43F6-9F18-5DB7752267B9}" dt="2024-07-01T19:25:24.930" v="190" actId="26606"/>
          <ac:spMkLst>
            <pc:docMk/>
            <pc:sldMk cId="4169116557" sldId="259"/>
            <ac:spMk id="3095" creationId="{2C46C4D6-C474-4E92-B52E-944C1118F7B6}"/>
          </ac:spMkLst>
        </pc:spChg>
        <pc:spChg chg="add">
          <ac:chgData name="Matthew Weber" userId="cb8fa425-774b-40a7-b0f2-d5b57e79fa6f" providerId="ADAL" clId="{6E6DA757-6AC9-43F6-9F18-5DB7752267B9}" dt="2024-07-01T19:25:24.930" v="190" actId="26606"/>
          <ac:spMkLst>
            <pc:docMk/>
            <pc:sldMk cId="4169116557" sldId="259"/>
            <ac:spMk id="3100" creationId="{0E3596DD-156A-473E-9BB3-C6A29F7574E9}"/>
          </ac:spMkLst>
        </pc:spChg>
        <pc:spChg chg="add">
          <ac:chgData name="Matthew Weber" userId="cb8fa425-774b-40a7-b0f2-d5b57e79fa6f" providerId="ADAL" clId="{6E6DA757-6AC9-43F6-9F18-5DB7752267B9}" dt="2024-07-01T19:25:24.930" v="190" actId="26606"/>
          <ac:spMkLst>
            <pc:docMk/>
            <pc:sldMk cId="4169116557" sldId="259"/>
            <ac:spMk id="3102" creationId="{2C46C4D6-C474-4E92-B52E-944C1118F7B6}"/>
          </ac:spMkLst>
        </pc:spChg>
        <pc:grpChg chg="add mod">
          <ac:chgData name="Matthew Weber" userId="cb8fa425-774b-40a7-b0f2-d5b57e79fa6f" providerId="ADAL" clId="{6E6DA757-6AC9-43F6-9F18-5DB7752267B9}" dt="2024-07-01T19:25:24.930" v="190" actId="26606"/>
          <ac:grpSpMkLst>
            <pc:docMk/>
            <pc:sldMk cId="4169116557" sldId="259"/>
            <ac:grpSpMk id="4" creationId="{319665D7-51BC-9AEB-AE9A-F0228584F2D5}"/>
          </ac:grpSpMkLst>
        </pc:grpChg>
        <pc:picChg chg="add mod">
          <ac:chgData name="Matthew Weber" userId="cb8fa425-774b-40a7-b0f2-d5b57e79fa6f" providerId="ADAL" clId="{6E6DA757-6AC9-43F6-9F18-5DB7752267B9}" dt="2024-07-01T19:25:21.682" v="188"/>
          <ac:picMkLst>
            <pc:docMk/>
            <pc:sldMk cId="4169116557" sldId="259"/>
            <ac:picMk id="6" creationId="{B6C6F55A-1352-651D-856B-D2A63E97D0FD}"/>
          </ac:picMkLst>
        </pc:picChg>
        <pc:picChg chg="del">
          <ac:chgData name="Matthew Weber" userId="cb8fa425-774b-40a7-b0f2-d5b57e79fa6f" providerId="ADAL" clId="{6E6DA757-6AC9-43F6-9F18-5DB7752267B9}" dt="2024-07-01T19:22:28.550" v="180" actId="478"/>
          <ac:picMkLst>
            <pc:docMk/>
            <pc:sldMk cId="4169116557" sldId="259"/>
            <ac:picMk id="19" creationId="{CE4151D8-54AD-A032-17CD-8F8682A70309}"/>
          </ac:picMkLst>
        </pc:picChg>
      </pc:sldChg>
      <pc:sldChg chg="addSp delSp modSp mod">
        <pc:chgData name="Matthew Weber" userId="cb8fa425-774b-40a7-b0f2-d5b57e79fa6f" providerId="ADAL" clId="{6E6DA757-6AC9-43F6-9F18-5DB7752267B9}" dt="2024-07-01T19:27:15.585" v="201" actId="255"/>
        <pc:sldMkLst>
          <pc:docMk/>
          <pc:sldMk cId="2846251533" sldId="260"/>
        </pc:sldMkLst>
        <pc:spChg chg="mod">
          <ac:chgData name="Matthew Weber" userId="cb8fa425-774b-40a7-b0f2-d5b57e79fa6f" providerId="ADAL" clId="{6E6DA757-6AC9-43F6-9F18-5DB7752267B9}" dt="2024-07-01T19:26:02.539" v="194" actId="403"/>
          <ac:spMkLst>
            <pc:docMk/>
            <pc:sldMk cId="2846251533" sldId="260"/>
            <ac:spMk id="3" creationId="{8F4C1733-6E4C-D12A-B536-419328C4EDAA}"/>
          </ac:spMkLst>
        </pc:spChg>
        <pc:spChg chg="add mod">
          <ac:chgData name="Matthew Weber" userId="cb8fa425-774b-40a7-b0f2-d5b57e79fa6f" providerId="ADAL" clId="{6E6DA757-6AC9-43F6-9F18-5DB7752267B9}" dt="2024-07-01T19:26:19.468" v="196"/>
          <ac:spMkLst>
            <pc:docMk/>
            <pc:sldMk cId="2846251533" sldId="260"/>
            <ac:spMk id="15" creationId="{DE2AD9F1-A1F3-C888-D988-704F593E17D0}"/>
          </ac:spMkLst>
        </pc:spChg>
        <pc:spChg chg="add mod">
          <ac:chgData name="Matthew Weber" userId="cb8fa425-774b-40a7-b0f2-d5b57e79fa6f" providerId="ADAL" clId="{6E6DA757-6AC9-43F6-9F18-5DB7752267B9}" dt="2024-07-01T19:26:19.468" v="196"/>
          <ac:spMkLst>
            <pc:docMk/>
            <pc:sldMk cId="2846251533" sldId="260"/>
            <ac:spMk id="16" creationId="{5C6F95A5-A0CA-ADFA-E1C4-6603A8B10428}"/>
          </ac:spMkLst>
        </pc:spChg>
        <pc:spChg chg="add mod">
          <ac:chgData name="Matthew Weber" userId="cb8fa425-774b-40a7-b0f2-d5b57e79fa6f" providerId="ADAL" clId="{6E6DA757-6AC9-43F6-9F18-5DB7752267B9}" dt="2024-07-01T19:26:19.468" v="196"/>
          <ac:spMkLst>
            <pc:docMk/>
            <pc:sldMk cId="2846251533" sldId="260"/>
            <ac:spMk id="17" creationId="{97327757-D779-36E6-5EB2-56B48D85E2CD}"/>
          </ac:spMkLst>
        </pc:spChg>
        <pc:spChg chg="add mod">
          <ac:chgData name="Matthew Weber" userId="cb8fa425-774b-40a7-b0f2-d5b57e79fa6f" providerId="ADAL" clId="{6E6DA757-6AC9-43F6-9F18-5DB7752267B9}" dt="2024-07-01T19:26:19.468" v="196"/>
          <ac:spMkLst>
            <pc:docMk/>
            <pc:sldMk cId="2846251533" sldId="260"/>
            <ac:spMk id="18" creationId="{27992DB2-7103-2827-A92E-0CD5E7E39A6E}"/>
          </ac:spMkLst>
        </pc:spChg>
        <pc:spChg chg="add mod">
          <ac:chgData name="Matthew Weber" userId="cb8fa425-774b-40a7-b0f2-d5b57e79fa6f" providerId="ADAL" clId="{6E6DA757-6AC9-43F6-9F18-5DB7752267B9}" dt="2024-07-01T19:26:19.468" v="196"/>
          <ac:spMkLst>
            <pc:docMk/>
            <pc:sldMk cId="2846251533" sldId="260"/>
            <ac:spMk id="19" creationId="{01B19BD9-377B-FBC8-1867-9571B5D756FD}"/>
          </ac:spMkLst>
        </pc:spChg>
        <pc:spChg chg="add mod">
          <ac:chgData name="Matthew Weber" userId="cb8fa425-774b-40a7-b0f2-d5b57e79fa6f" providerId="ADAL" clId="{6E6DA757-6AC9-43F6-9F18-5DB7752267B9}" dt="2024-07-01T19:26:19.468" v="196"/>
          <ac:spMkLst>
            <pc:docMk/>
            <pc:sldMk cId="2846251533" sldId="260"/>
            <ac:spMk id="20" creationId="{518B5924-726F-E220-3169-40B717BAB154}"/>
          </ac:spMkLst>
        </pc:spChg>
        <pc:spChg chg="add mod">
          <ac:chgData name="Matthew Weber" userId="cb8fa425-774b-40a7-b0f2-d5b57e79fa6f" providerId="ADAL" clId="{6E6DA757-6AC9-43F6-9F18-5DB7752267B9}" dt="2024-07-01T19:26:19.468" v="196"/>
          <ac:spMkLst>
            <pc:docMk/>
            <pc:sldMk cId="2846251533" sldId="260"/>
            <ac:spMk id="21" creationId="{3D9C9A99-320B-282C-CD20-01E72DF58B20}"/>
          </ac:spMkLst>
        </pc:spChg>
        <pc:spChg chg="add mod">
          <ac:chgData name="Matthew Weber" userId="cb8fa425-774b-40a7-b0f2-d5b57e79fa6f" providerId="ADAL" clId="{6E6DA757-6AC9-43F6-9F18-5DB7752267B9}" dt="2024-07-01T19:26:19.468" v="196"/>
          <ac:spMkLst>
            <pc:docMk/>
            <pc:sldMk cId="2846251533" sldId="260"/>
            <ac:spMk id="22" creationId="{3FD1A8D5-398F-268D-012A-CDFC105CE216}"/>
          </ac:spMkLst>
        </pc:spChg>
        <pc:spChg chg="add mod">
          <ac:chgData name="Matthew Weber" userId="cb8fa425-774b-40a7-b0f2-d5b57e79fa6f" providerId="ADAL" clId="{6E6DA757-6AC9-43F6-9F18-5DB7752267B9}" dt="2024-07-01T19:26:19.468" v="196"/>
          <ac:spMkLst>
            <pc:docMk/>
            <pc:sldMk cId="2846251533" sldId="260"/>
            <ac:spMk id="23" creationId="{B8219A0F-E87C-FE20-806C-A2A9F8ED26CD}"/>
          </ac:spMkLst>
        </pc:spChg>
        <pc:spChg chg="add mod">
          <ac:chgData name="Matthew Weber" userId="cb8fa425-774b-40a7-b0f2-d5b57e79fa6f" providerId="ADAL" clId="{6E6DA757-6AC9-43F6-9F18-5DB7752267B9}" dt="2024-07-01T19:26:19.468" v="196"/>
          <ac:spMkLst>
            <pc:docMk/>
            <pc:sldMk cId="2846251533" sldId="260"/>
            <ac:spMk id="24" creationId="{4AD64F87-D898-71B1-D4B9-2290A0CEF4C4}"/>
          </ac:spMkLst>
        </pc:spChg>
        <pc:spChg chg="add mod">
          <ac:chgData name="Matthew Weber" userId="cb8fa425-774b-40a7-b0f2-d5b57e79fa6f" providerId="ADAL" clId="{6E6DA757-6AC9-43F6-9F18-5DB7752267B9}" dt="2024-07-01T19:26:19.468" v="196"/>
          <ac:spMkLst>
            <pc:docMk/>
            <pc:sldMk cId="2846251533" sldId="260"/>
            <ac:spMk id="28" creationId="{3AD45613-DCE4-7441-048F-A355E665AF3A}"/>
          </ac:spMkLst>
        </pc:spChg>
        <pc:spChg chg="add mod">
          <ac:chgData name="Matthew Weber" userId="cb8fa425-774b-40a7-b0f2-d5b57e79fa6f" providerId="ADAL" clId="{6E6DA757-6AC9-43F6-9F18-5DB7752267B9}" dt="2024-07-01T19:26:19.468" v="196"/>
          <ac:spMkLst>
            <pc:docMk/>
            <pc:sldMk cId="2846251533" sldId="260"/>
            <ac:spMk id="29" creationId="{9911F1AA-0C77-1BAC-15B9-AC5C3E4B69BC}"/>
          </ac:spMkLst>
        </pc:spChg>
        <pc:spChg chg="add mod">
          <ac:chgData name="Matthew Weber" userId="cb8fa425-774b-40a7-b0f2-d5b57e79fa6f" providerId="ADAL" clId="{6E6DA757-6AC9-43F6-9F18-5DB7752267B9}" dt="2024-07-01T19:26:19.468" v="196"/>
          <ac:spMkLst>
            <pc:docMk/>
            <pc:sldMk cId="2846251533" sldId="260"/>
            <ac:spMk id="30" creationId="{8E54B9B5-5563-91DE-D76A-472AACF078BB}"/>
          </ac:spMkLst>
        </pc:spChg>
        <pc:spChg chg="add mod">
          <ac:chgData name="Matthew Weber" userId="cb8fa425-774b-40a7-b0f2-d5b57e79fa6f" providerId="ADAL" clId="{6E6DA757-6AC9-43F6-9F18-5DB7752267B9}" dt="2024-07-01T19:26:19.468" v="196"/>
          <ac:spMkLst>
            <pc:docMk/>
            <pc:sldMk cId="2846251533" sldId="260"/>
            <ac:spMk id="31" creationId="{A03B71C9-0182-7C55-6211-6C10379CF82D}"/>
          </ac:spMkLst>
        </pc:spChg>
        <pc:spChg chg="add mod">
          <ac:chgData name="Matthew Weber" userId="cb8fa425-774b-40a7-b0f2-d5b57e79fa6f" providerId="ADAL" clId="{6E6DA757-6AC9-43F6-9F18-5DB7752267B9}" dt="2024-07-01T19:26:19.468" v="196"/>
          <ac:spMkLst>
            <pc:docMk/>
            <pc:sldMk cId="2846251533" sldId="260"/>
            <ac:spMk id="32" creationId="{A7F58EE8-7FC0-7600-EBF2-E556A28D106E}"/>
          </ac:spMkLst>
        </pc:spChg>
        <pc:spChg chg="add mod">
          <ac:chgData name="Matthew Weber" userId="cb8fa425-774b-40a7-b0f2-d5b57e79fa6f" providerId="ADAL" clId="{6E6DA757-6AC9-43F6-9F18-5DB7752267B9}" dt="2024-07-01T19:27:15.585" v="201" actId="255"/>
          <ac:spMkLst>
            <pc:docMk/>
            <pc:sldMk cId="2846251533" sldId="260"/>
            <ac:spMk id="33" creationId="{E97E715C-3166-055F-FE5A-09F8968F0C7F}"/>
          </ac:spMkLst>
        </pc:spChg>
        <pc:grpChg chg="add mod">
          <ac:chgData name="Matthew Weber" userId="cb8fa425-774b-40a7-b0f2-d5b57e79fa6f" providerId="ADAL" clId="{6E6DA757-6AC9-43F6-9F18-5DB7752267B9}" dt="2024-07-01T19:26:52.854" v="200" actId="1076"/>
          <ac:grpSpMkLst>
            <pc:docMk/>
            <pc:sldMk cId="2846251533" sldId="260"/>
            <ac:grpSpMk id="4" creationId="{6FA23A0E-F7AA-FB62-F255-AE778F4B3225}"/>
          </ac:grpSpMkLst>
        </pc:grpChg>
        <pc:grpChg chg="add mod">
          <ac:chgData name="Matthew Weber" userId="cb8fa425-774b-40a7-b0f2-d5b57e79fa6f" providerId="ADAL" clId="{6E6DA757-6AC9-43F6-9F18-5DB7752267B9}" dt="2024-07-01T19:26:19.468" v="196"/>
          <ac:grpSpMkLst>
            <pc:docMk/>
            <pc:sldMk cId="2846251533" sldId="260"/>
            <ac:grpSpMk id="5" creationId="{298DD951-8E3F-3D6F-2B18-53E726933582}"/>
          </ac:grpSpMkLst>
        </pc:grpChg>
        <pc:grpChg chg="add mod">
          <ac:chgData name="Matthew Weber" userId="cb8fa425-774b-40a7-b0f2-d5b57e79fa6f" providerId="ADAL" clId="{6E6DA757-6AC9-43F6-9F18-5DB7752267B9}" dt="2024-07-01T19:26:19.468" v="196"/>
          <ac:grpSpMkLst>
            <pc:docMk/>
            <pc:sldMk cId="2846251533" sldId="260"/>
            <ac:grpSpMk id="6" creationId="{E0F635DE-FE6A-E4D2-BC10-A8E18CD76B13}"/>
          </ac:grpSpMkLst>
        </pc:grpChg>
        <pc:grpChg chg="del">
          <ac:chgData name="Matthew Weber" userId="cb8fa425-774b-40a7-b0f2-d5b57e79fa6f" providerId="ADAL" clId="{6E6DA757-6AC9-43F6-9F18-5DB7752267B9}" dt="2024-07-01T19:26:10.843" v="195" actId="478"/>
          <ac:grpSpMkLst>
            <pc:docMk/>
            <pc:sldMk cId="2846251533" sldId="260"/>
            <ac:grpSpMk id="7" creationId="{A16CB461-B033-8B32-F398-5C64C5BA1878}"/>
          </ac:grpSpMkLst>
        </pc:grpChg>
        <pc:grpChg chg="add mod">
          <ac:chgData name="Matthew Weber" userId="cb8fa425-774b-40a7-b0f2-d5b57e79fa6f" providerId="ADAL" clId="{6E6DA757-6AC9-43F6-9F18-5DB7752267B9}" dt="2024-07-01T19:26:19.468" v="196"/>
          <ac:grpSpMkLst>
            <pc:docMk/>
            <pc:sldMk cId="2846251533" sldId="260"/>
            <ac:grpSpMk id="10" creationId="{673E05E9-FB75-4891-716E-78F9E1A100CC}"/>
          </ac:grpSpMkLst>
        </pc:grpChg>
        <pc:grpChg chg="add mod">
          <ac:chgData name="Matthew Weber" userId="cb8fa425-774b-40a7-b0f2-d5b57e79fa6f" providerId="ADAL" clId="{6E6DA757-6AC9-43F6-9F18-5DB7752267B9}" dt="2024-07-01T19:26:19.468" v="196"/>
          <ac:grpSpMkLst>
            <pc:docMk/>
            <pc:sldMk cId="2846251533" sldId="260"/>
            <ac:grpSpMk id="11" creationId="{EF5023B3-A8B7-7475-184D-E25435922F34}"/>
          </ac:grpSpMkLst>
        </pc:grpChg>
        <pc:grpChg chg="add mod">
          <ac:chgData name="Matthew Weber" userId="cb8fa425-774b-40a7-b0f2-d5b57e79fa6f" providerId="ADAL" clId="{6E6DA757-6AC9-43F6-9F18-5DB7752267B9}" dt="2024-07-01T19:26:19.468" v="196"/>
          <ac:grpSpMkLst>
            <pc:docMk/>
            <pc:sldMk cId="2846251533" sldId="260"/>
            <ac:grpSpMk id="12" creationId="{D0AC73F3-EA3B-A549-F8A7-3AA7AC083BE9}"/>
          </ac:grpSpMkLst>
        </pc:grpChg>
        <pc:grpChg chg="add mod">
          <ac:chgData name="Matthew Weber" userId="cb8fa425-774b-40a7-b0f2-d5b57e79fa6f" providerId="ADAL" clId="{6E6DA757-6AC9-43F6-9F18-5DB7752267B9}" dt="2024-07-01T19:26:19.468" v="196"/>
          <ac:grpSpMkLst>
            <pc:docMk/>
            <pc:sldMk cId="2846251533" sldId="260"/>
            <ac:grpSpMk id="13" creationId="{B00A58FD-443F-B7B1-A53A-F70794B258B6}"/>
          </ac:grpSpMkLst>
        </pc:grpChg>
        <pc:grpChg chg="add mod">
          <ac:chgData name="Matthew Weber" userId="cb8fa425-774b-40a7-b0f2-d5b57e79fa6f" providerId="ADAL" clId="{6E6DA757-6AC9-43F6-9F18-5DB7752267B9}" dt="2024-07-01T19:26:19.468" v="196"/>
          <ac:grpSpMkLst>
            <pc:docMk/>
            <pc:sldMk cId="2846251533" sldId="260"/>
            <ac:grpSpMk id="14" creationId="{B3BBC89B-8CA5-6439-4159-9811B0712212}"/>
          </ac:grpSpMkLst>
        </pc:grpChg>
        <pc:grpChg chg="add mod">
          <ac:chgData name="Matthew Weber" userId="cb8fa425-774b-40a7-b0f2-d5b57e79fa6f" providerId="ADAL" clId="{6E6DA757-6AC9-43F6-9F18-5DB7752267B9}" dt="2024-07-01T19:26:19.468" v="196"/>
          <ac:grpSpMkLst>
            <pc:docMk/>
            <pc:sldMk cId="2846251533" sldId="260"/>
            <ac:grpSpMk id="26" creationId="{72F8A29A-C5C8-8C6C-C722-369B340548BB}"/>
          </ac:grpSpMkLst>
        </pc:grpChg>
        <pc:picChg chg="add mod">
          <ac:chgData name="Matthew Weber" userId="cb8fa425-774b-40a7-b0f2-d5b57e79fa6f" providerId="ADAL" clId="{6E6DA757-6AC9-43F6-9F18-5DB7752267B9}" dt="2024-07-01T19:26:19.468" v="196"/>
          <ac:picMkLst>
            <pc:docMk/>
            <pc:sldMk cId="2846251533" sldId="260"/>
            <ac:picMk id="34" creationId="{BED90F4D-09E0-43AA-D1FE-C24F623454DB}"/>
          </ac:picMkLst>
        </pc:picChg>
      </pc:sldChg>
      <pc:sldChg chg="addSp delSp modSp mod">
        <pc:chgData name="Matthew Weber" userId="cb8fa425-774b-40a7-b0f2-d5b57e79fa6f" providerId="ADAL" clId="{6E6DA757-6AC9-43F6-9F18-5DB7752267B9}" dt="2024-07-01T19:28:12.922" v="207" actId="26606"/>
        <pc:sldMkLst>
          <pc:docMk/>
          <pc:sldMk cId="2595567678" sldId="261"/>
        </pc:sldMkLst>
        <pc:spChg chg="mod">
          <ac:chgData name="Matthew Weber" userId="cb8fa425-774b-40a7-b0f2-d5b57e79fa6f" providerId="ADAL" clId="{6E6DA757-6AC9-43F6-9F18-5DB7752267B9}" dt="2024-07-01T19:28:12.922" v="207" actId="26606"/>
          <ac:spMkLst>
            <pc:docMk/>
            <pc:sldMk cId="2595567678" sldId="261"/>
            <ac:spMk id="3" creationId="{8F4C1733-6E4C-D12A-B536-419328C4EDAA}"/>
          </ac:spMkLst>
        </pc:spChg>
        <pc:spChg chg="add mod">
          <ac:chgData name="Matthew Weber" userId="cb8fa425-774b-40a7-b0f2-d5b57e79fa6f" providerId="ADAL" clId="{6E6DA757-6AC9-43F6-9F18-5DB7752267B9}" dt="2024-07-01T19:28:09.960" v="206"/>
          <ac:spMkLst>
            <pc:docMk/>
            <pc:sldMk cId="2595567678" sldId="261"/>
            <ac:spMk id="9" creationId="{DDB14DBE-A79F-F250-8F3F-D99D383317B6}"/>
          </ac:spMkLst>
        </pc:spChg>
        <pc:spChg chg="del">
          <ac:chgData name="Matthew Weber" userId="cb8fa425-774b-40a7-b0f2-d5b57e79fa6f" providerId="ADAL" clId="{6E6DA757-6AC9-43F6-9F18-5DB7752267B9}" dt="2024-07-01T19:28:12.922" v="207" actId="26606"/>
          <ac:spMkLst>
            <pc:docMk/>
            <pc:sldMk cId="2595567678" sldId="261"/>
            <ac:spMk id="11" creationId="{0E3596DD-156A-473E-9BB3-C6A29F7574E9}"/>
          </ac:spMkLst>
        </pc:spChg>
        <pc:spChg chg="add mod">
          <ac:chgData name="Matthew Weber" userId="cb8fa425-774b-40a7-b0f2-d5b57e79fa6f" providerId="ADAL" clId="{6E6DA757-6AC9-43F6-9F18-5DB7752267B9}" dt="2024-07-01T19:28:09.960" v="206"/>
          <ac:spMkLst>
            <pc:docMk/>
            <pc:sldMk cId="2595567678" sldId="261"/>
            <ac:spMk id="12" creationId="{C13E88D8-29A1-9690-E475-5E89D9D02BB1}"/>
          </ac:spMkLst>
        </pc:spChg>
        <pc:spChg chg="del">
          <ac:chgData name="Matthew Weber" userId="cb8fa425-774b-40a7-b0f2-d5b57e79fa6f" providerId="ADAL" clId="{6E6DA757-6AC9-43F6-9F18-5DB7752267B9}" dt="2024-07-01T19:28:12.922" v="207" actId="26606"/>
          <ac:spMkLst>
            <pc:docMk/>
            <pc:sldMk cId="2595567678" sldId="261"/>
            <ac:spMk id="13" creationId="{2C46C4D6-C474-4E92-B52E-944C1118F7B6}"/>
          </ac:spMkLst>
        </pc:spChg>
        <pc:spChg chg="add">
          <ac:chgData name="Matthew Weber" userId="cb8fa425-774b-40a7-b0f2-d5b57e79fa6f" providerId="ADAL" clId="{6E6DA757-6AC9-43F6-9F18-5DB7752267B9}" dt="2024-07-01T19:28:12.922" v="207" actId="26606"/>
          <ac:spMkLst>
            <pc:docMk/>
            <pc:sldMk cId="2595567678" sldId="261"/>
            <ac:spMk id="18" creationId="{0E3596DD-156A-473E-9BB3-C6A29F7574E9}"/>
          </ac:spMkLst>
        </pc:spChg>
        <pc:spChg chg="add">
          <ac:chgData name="Matthew Weber" userId="cb8fa425-774b-40a7-b0f2-d5b57e79fa6f" providerId="ADAL" clId="{6E6DA757-6AC9-43F6-9F18-5DB7752267B9}" dt="2024-07-01T19:28:12.922" v="207" actId="26606"/>
          <ac:spMkLst>
            <pc:docMk/>
            <pc:sldMk cId="2595567678" sldId="261"/>
            <ac:spMk id="20" creationId="{2C46C4D6-C474-4E92-B52E-944C1118F7B6}"/>
          </ac:spMkLst>
        </pc:spChg>
        <pc:grpChg chg="del">
          <ac:chgData name="Matthew Weber" userId="cb8fa425-774b-40a7-b0f2-d5b57e79fa6f" providerId="ADAL" clId="{6E6DA757-6AC9-43F6-9F18-5DB7752267B9}" dt="2024-07-01T19:28:03.260" v="205" actId="478"/>
          <ac:grpSpMkLst>
            <pc:docMk/>
            <pc:sldMk cId="2595567678" sldId="261"/>
            <ac:grpSpMk id="4" creationId="{15FEA588-2160-E49E-F5CB-CC542EC42BE8}"/>
          </ac:grpSpMkLst>
        </pc:grpChg>
        <pc:grpChg chg="add mod">
          <ac:chgData name="Matthew Weber" userId="cb8fa425-774b-40a7-b0f2-d5b57e79fa6f" providerId="ADAL" clId="{6E6DA757-6AC9-43F6-9F18-5DB7752267B9}" dt="2024-07-01T19:28:12.922" v="207" actId="26606"/>
          <ac:grpSpMkLst>
            <pc:docMk/>
            <pc:sldMk cId="2595567678" sldId="261"/>
            <ac:grpSpMk id="7" creationId="{A9B38DA0-A910-D14D-4E01-1D4C92F7C4AA}"/>
          </ac:grpSpMkLst>
        </pc:grpChg>
        <pc:grpChg chg="add mod">
          <ac:chgData name="Matthew Weber" userId="cb8fa425-774b-40a7-b0f2-d5b57e79fa6f" providerId="ADAL" clId="{6E6DA757-6AC9-43F6-9F18-5DB7752267B9}" dt="2024-07-01T19:28:09.960" v="206"/>
          <ac:grpSpMkLst>
            <pc:docMk/>
            <pc:sldMk cId="2595567678" sldId="261"/>
            <ac:grpSpMk id="8" creationId="{89260F82-9603-4950-F1A7-A9DDCC821278}"/>
          </ac:grpSpMkLst>
        </pc:grpChg>
        <pc:picChg chg="add mod">
          <ac:chgData name="Matthew Weber" userId="cb8fa425-774b-40a7-b0f2-d5b57e79fa6f" providerId="ADAL" clId="{6E6DA757-6AC9-43F6-9F18-5DB7752267B9}" dt="2024-07-01T19:28:09.960" v="206"/>
          <ac:picMkLst>
            <pc:docMk/>
            <pc:sldMk cId="2595567678" sldId="261"/>
            <ac:picMk id="10" creationId="{880CD83A-1534-2C51-23A1-EAD38E15FF14}"/>
          </ac:picMkLst>
        </pc:picChg>
      </pc:sldChg>
      <pc:sldChg chg="addSp delSp modSp mod">
        <pc:chgData name="Matthew Weber" userId="cb8fa425-774b-40a7-b0f2-d5b57e79fa6f" providerId="ADAL" clId="{6E6DA757-6AC9-43F6-9F18-5DB7752267B9}" dt="2024-07-01T19:32:19.868" v="261" actId="20577"/>
        <pc:sldMkLst>
          <pc:docMk/>
          <pc:sldMk cId="3183407483" sldId="262"/>
        </pc:sldMkLst>
        <pc:spChg chg="mod">
          <ac:chgData name="Matthew Weber" userId="cb8fa425-774b-40a7-b0f2-d5b57e79fa6f" providerId="ADAL" clId="{6E6DA757-6AC9-43F6-9F18-5DB7752267B9}" dt="2024-07-01T19:29:39.609" v="228" actId="26606"/>
          <ac:spMkLst>
            <pc:docMk/>
            <pc:sldMk cId="3183407483" sldId="262"/>
            <ac:spMk id="2" creationId="{51C08503-DA61-147C-F172-6AB2F4E1D578}"/>
          </ac:spMkLst>
        </pc:spChg>
        <pc:spChg chg="mod">
          <ac:chgData name="Matthew Weber" userId="cb8fa425-774b-40a7-b0f2-d5b57e79fa6f" providerId="ADAL" clId="{6E6DA757-6AC9-43F6-9F18-5DB7752267B9}" dt="2024-07-01T19:32:19.868" v="261" actId="20577"/>
          <ac:spMkLst>
            <pc:docMk/>
            <pc:sldMk cId="3183407483" sldId="262"/>
            <ac:spMk id="3" creationId="{8F4C1733-6E4C-D12A-B536-419328C4EDAA}"/>
          </ac:spMkLst>
        </pc:spChg>
        <pc:spChg chg="add mod">
          <ac:chgData name="Matthew Weber" userId="cb8fa425-774b-40a7-b0f2-d5b57e79fa6f" providerId="ADAL" clId="{6E6DA757-6AC9-43F6-9F18-5DB7752267B9}" dt="2024-07-01T19:31:10.958" v="244" actId="1076"/>
          <ac:spMkLst>
            <pc:docMk/>
            <pc:sldMk cId="3183407483" sldId="262"/>
            <ac:spMk id="6" creationId="{8803C6AA-9D7F-E1DC-56BC-94D79F60D048}"/>
          </ac:spMkLst>
        </pc:spChg>
        <pc:spChg chg="add mod">
          <ac:chgData name="Matthew Weber" userId="cb8fa425-774b-40a7-b0f2-d5b57e79fa6f" providerId="ADAL" clId="{6E6DA757-6AC9-43F6-9F18-5DB7752267B9}" dt="2024-07-01T19:29:37.130" v="227"/>
          <ac:spMkLst>
            <pc:docMk/>
            <pc:sldMk cId="3183407483" sldId="262"/>
            <ac:spMk id="14" creationId="{F8CD19E4-424B-AA10-E4D7-B3E701C13F59}"/>
          </ac:spMkLst>
        </pc:spChg>
        <pc:spChg chg="add mod">
          <ac:chgData name="Matthew Weber" userId="cb8fa425-774b-40a7-b0f2-d5b57e79fa6f" providerId="ADAL" clId="{6E6DA757-6AC9-43F6-9F18-5DB7752267B9}" dt="2024-07-01T19:29:37.130" v="227"/>
          <ac:spMkLst>
            <pc:docMk/>
            <pc:sldMk cId="3183407483" sldId="262"/>
            <ac:spMk id="15" creationId="{4A04752F-0BAD-C4C4-C6DE-9E91CB36DD0A}"/>
          </ac:spMkLst>
        </pc:spChg>
        <pc:spChg chg="add mod">
          <ac:chgData name="Matthew Weber" userId="cb8fa425-774b-40a7-b0f2-d5b57e79fa6f" providerId="ADAL" clId="{6E6DA757-6AC9-43F6-9F18-5DB7752267B9}" dt="2024-07-01T19:29:37.130" v="227"/>
          <ac:spMkLst>
            <pc:docMk/>
            <pc:sldMk cId="3183407483" sldId="262"/>
            <ac:spMk id="16" creationId="{18E389F3-AA11-866F-DC33-B5B1FE7A076E}"/>
          </ac:spMkLst>
        </pc:spChg>
        <pc:spChg chg="add mod">
          <ac:chgData name="Matthew Weber" userId="cb8fa425-774b-40a7-b0f2-d5b57e79fa6f" providerId="ADAL" clId="{6E6DA757-6AC9-43F6-9F18-5DB7752267B9}" dt="2024-07-01T19:29:37.130" v="227"/>
          <ac:spMkLst>
            <pc:docMk/>
            <pc:sldMk cId="3183407483" sldId="262"/>
            <ac:spMk id="17" creationId="{64B1C731-3776-B934-69D5-E79DA4F1CE7C}"/>
          </ac:spMkLst>
        </pc:spChg>
        <pc:spChg chg="del">
          <ac:chgData name="Matthew Weber" userId="cb8fa425-774b-40a7-b0f2-d5b57e79fa6f" providerId="ADAL" clId="{6E6DA757-6AC9-43F6-9F18-5DB7752267B9}" dt="2024-07-01T19:29:39.609" v="228" actId="26606"/>
          <ac:spMkLst>
            <pc:docMk/>
            <pc:sldMk cId="3183407483" sldId="262"/>
            <ac:spMk id="18" creationId="{0E3596DD-156A-473E-9BB3-C6A29F7574E9}"/>
          </ac:spMkLst>
        </pc:spChg>
        <pc:spChg chg="add mod">
          <ac:chgData name="Matthew Weber" userId="cb8fa425-774b-40a7-b0f2-d5b57e79fa6f" providerId="ADAL" clId="{6E6DA757-6AC9-43F6-9F18-5DB7752267B9}" dt="2024-07-01T19:29:37.130" v="227"/>
          <ac:spMkLst>
            <pc:docMk/>
            <pc:sldMk cId="3183407483" sldId="262"/>
            <ac:spMk id="19" creationId="{7F41B764-0ABC-450A-EC8E-FD235734FAC4}"/>
          </ac:spMkLst>
        </pc:spChg>
        <pc:spChg chg="del">
          <ac:chgData name="Matthew Weber" userId="cb8fa425-774b-40a7-b0f2-d5b57e79fa6f" providerId="ADAL" clId="{6E6DA757-6AC9-43F6-9F18-5DB7752267B9}" dt="2024-07-01T19:29:39.609" v="228" actId="26606"/>
          <ac:spMkLst>
            <pc:docMk/>
            <pc:sldMk cId="3183407483" sldId="262"/>
            <ac:spMk id="20" creationId="{2C46C4D6-C474-4E92-B52E-944C1118F7B6}"/>
          </ac:spMkLst>
        </pc:spChg>
        <pc:spChg chg="add">
          <ac:chgData name="Matthew Weber" userId="cb8fa425-774b-40a7-b0f2-d5b57e79fa6f" providerId="ADAL" clId="{6E6DA757-6AC9-43F6-9F18-5DB7752267B9}" dt="2024-07-01T19:29:39.609" v="228" actId="26606"/>
          <ac:spMkLst>
            <pc:docMk/>
            <pc:sldMk cId="3183407483" sldId="262"/>
            <ac:spMk id="25" creationId="{0E3596DD-156A-473E-9BB3-C6A29F7574E9}"/>
          </ac:spMkLst>
        </pc:spChg>
        <pc:spChg chg="add">
          <ac:chgData name="Matthew Weber" userId="cb8fa425-774b-40a7-b0f2-d5b57e79fa6f" providerId="ADAL" clId="{6E6DA757-6AC9-43F6-9F18-5DB7752267B9}" dt="2024-07-01T19:29:39.609" v="228" actId="26606"/>
          <ac:spMkLst>
            <pc:docMk/>
            <pc:sldMk cId="3183407483" sldId="262"/>
            <ac:spMk id="27" creationId="{2C46C4D6-C474-4E92-B52E-944C1118F7B6}"/>
          </ac:spMkLst>
        </pc:spChg>
        <pc:grpChg chg="add mod">
          <ac:chgData name="Matthew Weber" userId="cb8fa425-774b-40a7-b0f2-d5b57e79fa6f" providerId="ADAL" clId="{6E6DA757-6AC9-43F6-9F18-5DB7752267B9}" dt="2024-07-01T19:29:39.609" v="228" actId="26606"/>
          <ac:grpSpMkLst>
            <pc:docMk/>
            <pc:sldMk cId="3183407483" sldId="262"/>
            <ac:grpSpMk id="4" creationId="{87661991-24F6-B23C-2582-730658680274}"/>
          </ac:grpSpMkLst>
        </pc:grpChg>
        <pc:grpChg chg="add mod">
          <ac:chgData name="Matthew Weber" userId="cb8fa425-774b-40a7-b0f2-d5b57e79fa6f" providerId="ADAL" clId="{6E6DA757-6AC9-43F6-9F18-5DB7752267B9}" dt="2024-07-01T19:29:37.130" v="227"/>
          <ac:grpSpMkLst>
            <pc:docMk/>
            <pc:sldMk cId="3183407483" sldId="262"/>
            <ac:grpSpMk id="5" creationId="{50D6191F-9AD4-922E-C3B7-9C10B13738E7}"/>
          </ac:grpSpMkLst>
        </pc:grpChg>
        <pc:grpChg chg="del">
          <ac:chgData name="Matthew Weber" userId="cb8fa425-774b-40a7-b0f2-d5b57e79fa6f" providerId="ADAL" clId="{6E6DA757-6AC9-43F6-9F18-5DB7752267B9}" dt="2024-07-01T19:29:23.268" v="225" actId="478"/>
          <ac:grpSpMkLst>
            <pc:docMk/>
            <pc:sldMk cId="3183407483" sldId="262"/>
            <ac:grpSpMk id="7" creationId="{4039D273-FE69-1DBA-838B-6297044BDAD7}"/>
          </ac:grpSpMkLst>
        </pc:grpChg>
        <pc:grpChg chg="add mod">
          <ac:chgData name="Matthew Weber" userId="cb8fa425-774b-40a7-b0f2-d5b57e79fa6f" providerId="ADAL" clId="{6E6DA757-6AC9-43F6-9F18-5DB7752267B9}" dt="2024-07-01T19:29:37.130" v="227"/>
          <ac:grpSpMkLst>
            <pc:docMk/>
            <pc:sldMk cId="3183407483" sldId="262"/>
            <ac:grpSpMk id="13" creationId="{15DAB16A-551D-79C8-607A-F79FEB95EACF}"/>
          </ac:grpSpMkLst>
        </pc:grpChg>
        <pc:picChg chg="add mod">
          <ac:chgData name="Matthew Weber" userId="cb8fa425-774b-40a7-b0f2-d5b57e79fa6f" providerId="ADAL" clId="{6E6DA757-6AC9-43F6-9F18-5DB7752267B9}" dt="2024-07-01T19:29:37.130" v="227"/>
          <ac:picMkLst>
            <pc:docMk/>
            <pc:sldMk cId="3183407483" sldId="262"/>
            <ac:picMk id="11" creationId="{6CAD5F91-1723-B0BF-BDFD-375E1496945D}"/>
          </ac:picMkLst>
        </pc:picChg>
      </pc:sldChg>
      <pc:sldChg chg="modSp del mod">
        <pc:chgData name="Matthew Weber" userId="cb8fa425-774b-40a7-b0f2-d5b57e79fa6f" providerId="ADAL" clId="{6E6DA757-6AC9-43F6-9F18-5DB7752267B9}" dt="2024-07-01T19:29:54.852" v="229" actId="2696"/>
        <pc:sldMkLst>
          <pc:docMk/>
          <pc:sldMk cId="1045673115" sldId="263"/>
        </pc:sldMkLst>
        <pc:spChg chg="mod">
          <ac:chgData name="Matthew Weber" userId="cb8fa425-774b-40a7-b0f2-d5b57e79fa6f" providerId="ADAL" clId="{6E6DA757-6AC9-43F6-9F18-5DB7752267B9}" dt="2024-07-01T19:28:45.202" v="210" actId="20577"/>
          <ac:spMkLst>
            <pc:docMk/>
            <pc:sldMk cId="1045673115" sldId="263"/>
            <ac:spMk id="5" creationId="{FC3B2A73-4B76-90C0-0193-6567BD9CE906}"/>
          </ac:spMkLst>
        </pc:spChg>
      </pc:sldChg>
      <pc:sldChg chg="del">
        <pc:chgData name="Matthew Weber" userId="cb8fa425-774b-40a7-b0f2-d5b57e79fa6f" providerId="ADAL" clId="{6E6DA757-6AC9-43F6-9F18-5DB7752267B9}" dt="2024-07-01T19:29:58.160" v="230" actId="2696"/>
        <pc:sldMkLst>
          <pc:docMk/>
          <pc:sldMk cId="58327656" sldId="264"/>
        </pc:sldMkLst>
      </pc:sldChg>
      <pc:sldChg chg="del">
        <pc:chgData name="Matthew Weber" userId="cb8fa425-774b-40a7-b0f2-d5b57e79fa6f" providerId="ADAL" clId="{6E6DA757-6AC9-43F6-9F18-5DB7752267B9}" dt="2024-07-01T19:30:02.436" v="231" actId="2696"/>
        <pc:sldMkLst>
          <pc:docMk/>
          <pc:sldMk cId="567219432" sldId="265"/>
        </pc:sldMkLst>
      </pc:sldChg>
      <pc:sldChg chg="del">
        <pc:chgData name="Matthew Weber" userId="cb8fa425-774b-40a7-b0f2-d5b57e79fa6f" providerId="ADAL" clId="{6E6DA757-6AC9-43F6-9F18-5DB7752267B9}" dt="2024-07-01T19:30:05.531" v="232" actId="2696"/>
        <pc:sldMkLst>
          <pc:docMk/>
          <pc:sldMk cId="94366872" sldId="266"/>
        </pc:sldMkLst>
      </pc:sldChg>
      <pc:sldChg chg="del">
        <pc:chgData name="Matthew Weber" userId="cb8fa425-774b-40a7-b0f2-d5b57e79fa6f" providerId="ADAL" clId="{6E6DA757-6AC9-43F6-9F18-5DB7752267B9}" dt="2024-07-01T19:30:08.583" v="233" actId="2696"/>
        <pc:sldMkLst>
          <pc:docMk/>
          <pc:sldMk cId="1236306092" sldId="267"/>
        </pc:sldMkLst>
      </pc:sldChg>
    </pc:docChg>
  </pc:docChgLst>
  <pc:docChgLst>
    <pc:chgData name="Matthew Weber" userId="cb8fa425-774b-40a7-b0f2-d5b57e79fa6f" providerId="ADAL" clId="{017E6598-7435-4BDB-8241-F1737B66B46A}"/>
    <pc:docChg chg="undo custSel addSld delSld modSld">
      <pc:chgData name="Matthew Weber" userId="cb8fa425-774b-40a7-b0f2-d5b57e79fa6f" providerId="ADAL" clId="{017E6598-7435-4BDB-8241-F1737B66B46A}" dt="2024-07-01T17:06:39.470" v="16"/>
      <pc:docMkLst>
        <pc:docMk/>
      </pc:docMkLst>
      <pc:sldChg chg="addSp delSp delDesignElem">
        <pc:chgData name="Matthew Weber" userId="cb8fa425-774b-40a7-b0f2-d5b57e79fa6f" providerId="ADAL" clId="{017E6598-7435-4BDB-8241-F1737B66B46A}" dt="2024-07-01T17:06:39.470" v="16"/>
        <pc:sldMkLst>
          <pc:docMk/>
          <pc:sldMk cId="2932703518" sldId="256"/>
        </pc:sldMkLst>
        <pc:spChg chg="add del">
          <ac:chgData name="Matthew Weber" userId="cb8fa425-774b-40a7-b0f2-d5b57e79fa6f" providerId="ADAL" clId="{017E6598-7435-4BDB-8241-F1737B66B46A}" dt="2024-07-01T17:06:39.470" v="16"/>
          <ac:spMkLst>
            <pc:docMk/>
            <pc:sldMk cId="2932703518" sldId="256"/>
            <ac:spMk id="8" creationId="{A134706B-150F-487B-B4FB-34C10219C72F}"/>
          </ac:spMkLst>
        </pc:spChg>
        <pc:spChg chg="add del">
          <ac:chgData name="Matthew Weber" userId="cb8fa425-774b-40a7-b0f2-d5b57e79fa6f" providerId="ADAL" clId="{017E6598-7435-4BDB-8241-F1737B66B46A}" dt="2024-07-01T17:06:39.470" v="16"/>
          <ac:spMkLst>
            <pc:docMk/>
            <pc:sldMk cId="2932703518" sldId="256"/>
            <ac:spMk id="10" creationId="{25FD23E7-C75D-4AFA-A4D4-BE5558110941}"/>
          </ac:spMkLst>
        </pc:spChg>
        <pc:spChg chg="add del">
          <ac:chgData name="Matthew Weber" userId="cb8fa425-774b-40a7-b0f2-d5b57e79fa6f" providerId="ADAL" clId="{017E6598-7435-4BDB-8241-F1737B66B46A}" dt="2024-07-01T17:06:39.470" v="16"/>
          <ac:spMkLst>
            <pc:docMk/>
            <pc:sldMk cId="2932703518" sldId="256"/>
            <ac:spMk id="12" creationId="{D6705569-F545-4F47-A260-A9202826EA20}"/>
          </ac:spMkLst>
        </pc:spChg>
      </pc:sldChg>
      <pc:sldChg chg="addSp delSp modSp mod delDesignElem">
        <pc:chgData name="Matthew Weber" userId="cb8fa425-774b-40a7-b0f2-d5b57e79fa6f" providerId="ADAL" clId="{017E6598-7435-4BDB-8241-F1737B66B46A}" dt="2024-07-01T17:06:39.470" v="16"/>
        <pc:sldMkLst>
          <pc:docMk/>
          <pc:sldMk cId="2923562659" sldId="257"/>
        </pc:sldMkLst>
        <pc:spChg chg="add del">
          <ac:chgData name="Matthew Weber" userId="cb8fa425-774b-40a7-b0f2-d5b57e79fa6f" providerId="ADAL" clId="{017E6598-7435-4BDB-8241-F1737B66B46A}" dt="2024-07-01T17:06:39.470" v="16"/>
          <ac:spMkLst>
            <pc:docMk/>
            <pc:sldMk cId="2923562659" sldId="257"/>
            <ac:spMk id="9" creationId="{79BB35BC-D5C2-4C8B-A22A-A71E6191913B}"/>
          </ac:spMkLst>
        </pc:spChg>
        <pc:picChg chg="mod">
          <ac:chgData name="Matthew Weber" userId="cb8fa425-774b-40a7-b0f2-d5b57e79fa6f" providerId="ADAL" clId="{017E6598-7435-4BDB-8241-F1737B66B46A}" dt="2024-07-01T17:00:24.662" v="0" actId="1076"/>
          <ac:picMkLst>
            <pc:docMk/>
            <pc:sldMk cId="2923562659" sldId="257"/>
            <ac:picMk id="5" creationId="{4CCF3BA4-DF18-1540-9964-B17F6A78B2E2}"/>
          </ac:picMkLst>
        </pc:picChg>
      </pc:sldChg>
      <pc:sldChg chg="addSp delSp delDesignElem">
        <pc:chgData name="Matthew Weber" userId="cb8fa425-774b-40a7-b0f2-d5b57e79fa6f" providerId="ADAL" clId="{017E6598-7435-4BDB-8241-F1737B66B46A}" dt="2024-07-01T17:06:39.470" v="16"/>
        <pc:sldMkLst>
          <pc:docMk/>
          <pc:sldMk cId="754623724" sldId="258"/>
        </pc:sldMkLst>
        <pc:spChg chg="add del">
          <ac:chgData name="Matthew Weber" userId="cb8fa425-774b-40a7-b0f2-d5b57e79fa6f" providerId="ADAL" clId="{017E6598-7435-4BDB-8241-F1737B66B46A}" dt="2024-07-01T17:06:39.470" v="16"/>
          <ac:spMkLst>
            <pc:docMk/>
            <pc:sldMk cId="754623724" sldId="258"/>
            <ac:spMk id="11" creationId="{0E3596DD-156A-473E-9BB3-C6A29F7574E9}"/>
          </ac:spMkLst>
        </pc:spChg>
        <pc:spChg chg="add del">
          <ac:chgData name="Matthew Weber" userId="cb8fa425-774b-40a7-b0f2-d5b57e79fa6f" providerId="ADAL" clId="{017E6598-7435-4BDB-8241-F1737B66B46A}" dt="2024-07-01T17:06:39.470" v="16"/>
          <ac:spMkLst>
            <pc:docMk/>
            <pc:sldMk cId="754623724" sldId="258"/>
            <ac:spMk id="13" creationId="{2C46C4D6-C474-4E92-B52E-944C1118F7B6}"/>
          </ac:spMkLst>
        </pc:spChg>
      </pc:sldChg>
      <pc:sldChg chg="addSp delSp modSp mod delDesignElem">
        <pc:chgData name="Matthew Weber" userId="cb8fa425-774b-40a7-b0f2-d5b57e79fa6f" providerId="ADAL" clId="{017E6598-7435-4BDB-8241-F1737B66B46A}" dt="2024-07-01T17:06:39.470" v="16"/>
        <pc:sldMkLst>
          <pc:docMk/>
          <pc:sldMk cId="4169116557" sldId="259"/>
        </pc:sldMkLst>
        <pc:spChg chg="mod">
          <ac:chgData name="Matthew Weber" userId="cb8fa425-774b-40a7-b0f2-d5b57e79fa6f" providerId="ADAL" clId="{017E6598-7435-4BDB-8241-F1737B66B46A}" dt="2024-07-01T17:03:02.424" v="5" actId="14100"/>
          <ac:spMkLst>
            <pc:docMk/>
            <pc:sldMk cId="4169116557" sldId="259"/>
            <ac:spMk id="2" creationId="{51C08503-DA61-147C-F172-6AB2F4E1D578}"/>
          </ac:spMkLst>
        </pc:spChg>
        <pc:spChg chg="add del">
          <ac:chgData name="Matthew Weber" userId="cb8fa425-774b-40a7-b0f2-d5b57e79fa6f" providerId="ADAL" clId="{017E6598-7435-4BDB-8241-F1737B66B46A}" dt="2024-07-01T17:06:39.470" v="16"/>
          <ac:spMkLst>
            <pc:docMk/>
            <pc:sldMk cId="4169116557" sldId="259"/>
            <ac:spMk id="11" creationId="{0E3596DD-156A-473E-9BB3-C6A29F7574E9}"/>
          </ac:spMkLst>
        </pc:spChg>
        <pc:spChg chg="add del">
          <ac:chgData name="Matthew Weber" userId="cb8fa425-774b-40a7-b0f2-d5b57e79fa6f" providerId="ADAL" clId="{017E6598-7435-4BDB-8241-F1737B66B46A}" dt="2024-07-01T17:06:39.470" v="16"/>
          <ac:spMkLst>
            <pc:docMk/>
            <pc:sldMk cId="4169116557" sldId="259"/>
            <ac:spMk id="13" creationId="{2C46C4D6-C474-4E92-B52E-944C1118F7B6}"/>
          </ac:spMkLst>
        </pc:spChg>
      </pc:sldChg>
      <pc:sldChg chg="addSp delSp delDesignElem">
        <pc:chgData name="Matthew Weber" userId="cb8fa425-774b-40a7-b0f2-d5b57e79fa6f" providerId="ADAL" clId="{017E6598-7435-4BDB-8241-F1737B66B46A}" dt="2024-07-01T17:06:39.470" v="16"/>
        <pc:sldMkLst>
          <pc:docMk/>
          <pc:sldMk cId="2846251533" sldId="260"/>
        </pc:sldMkLst>
        <pc:spChg chg="add del">
          <ac:chgData name="Matthew Weber" userId="cb8fa425-774b-40a7-b0f2-d5b57e79fa6f" providerId="ADAL" clId="{017E6598-7435-4BDB-8241-F1737B66B46A}" dt="2024-07-01T17:06:39.470" v="16"/>
          <ac:spMkLst>
            <pc:docMk/>
            <pc:sldMk cId="2846251533" sldId="260"/>
            <ac:spMk id="11" creationId="{0E3596DD-156A-473E-9BB3-C6A29F7574E9}"/>
          </ac:spMkLst>
        </pc:spChg>
        <pc:spChg chg="add del">
          <ac:chgData name="Matthew Weber" userId="cb8fa425-774b-40a7-b0f2-d5b57e79fa6f" providerId="ADAL" clId="{017E6598-7435-4BDB-8241-F1737B66B46A}" dt="2024-07-01T17:06:39.470" v="16"/>
          <ac:spMkLst>
            <pc:docMk/>
            <pc:sldMk cId="2846251533" sldId="260"/>
            <ac:spMk id="13" creationId="{2C46C4D6-C474-4E92-B52E-944C1118F7B6}"/>
          </ac:spMkLst>
        </pc:spChg>
      </pc:sldChg>
      <pc:sldChg chg="addSp delSp delDesignElem">
        <pc:chgData name="Matthew Weber" userId="cb8fa425-774b-40a7-b0f2-d5b57e79fa6f" providerId="ADAL" clId="{017E6598-7435-4BDB-8241-F1737B66B46A}" dt="2024-07-01T17:06:39.470" v="16"/>
        <pc:sldMkLst>
          <pc:docMk/>
          <pc:sldMk cId="2595567678" sldId="261"/>
        </pc:sldMkLst>
        <pc:spChg chg="add del">
          <ac:chgData name="Matthew Weber" userId="cb8fa425-774b-40a7-b0f2-d5b57e79fa6f" providerId="ADAL" clId="{017E6598-7435-4BDB-8241-F1737B66B46A}" dt="2024-07-01T17:06:39.470" v="16"/>
          <ac:spMkLst>
            <pc:docMk/>
            <pc:sldMk cId="2595567678" sldId="261"/>
            <ac:spMk id="11" creationId="{0E3596DD-156A-473E-9BB3-C6A29F7574E9}"/>
          </ac:spMkLst>
        </pc:spChg>
        <pc:spChg chg="add del">
          <ac:chgData name="Matthew Weber" userId="cb8fa425-774b-40a7-b0f2-d5b57e79fa6f" providerId="ADAL" clId="{017E6598-7435-4BDB-8241-F1737B66B46A}" dt="2024-07-01T17:06:39.470" v="16"/>
          <ac:spMkLst>
            <pc:docMk/>
            <pc:sldMk cId="2595567678" sldId="261"/>
            <ac:spMk id="13" creationId="{2C46C4D6-C474-4E92-B52E-944C1118F7B6}"/>
          </ac:spMkLst>
        </pc:spChg>
      </pc:sldChg>
      <pc:sldChg chg="addSp delSp modSp mod delDesignElem">
        <pc:chgData name="Matthew Weber" userId="cb8fa425-774b-40a7-b0f2-d5b57e79fa6f" providerId="ADAL" clId="{017E6598-7435-4BDB-8241-F1737B66B46A}" dt="2024-07-01T17:06:39.470" v="16"/>
        <pc:sldMkLst>
          <pc:docMk/>
          <pc:sldMk cId="3183407483" sldId="262"/>
        </pc:sldMkLst>
        <pc:spChg chg="add del">
          <ac:chgData name="Matthew Weber" userId="cb8fa425-774b-40a7-b0f2-d5b57e79fa6f" providerId="ADAL" clId="{017E6598-7435-4BDB-8241-F1737B66B46A}" dt="2024-07-01T17:06:38.291" v="15" actId="26606"/>
          <ac:spMkLst>
            <pc:docMk/>
            <pc:sldMk cId="3183407483" sldId="262"/>
            <ac:spMk id="8" creationId="{0E3596DD-156A-473E-9BB3-C6A29F7574E9}"/>
          </ac:spMkLst>
        </pc:spChg>
        <pc:spChg chg="add del">
          <ac:chgData name="Matthew Weber" userId="cb8fa425-774b-40a7-b0f2-d5b57e79fa6f" providerId="ADAL" clId="{017E6598-7435-4BDB-8241-F1737B66B46A}" dt="2024-07-01T17:06:38.291" v="15" actId="26606"/>
          <ac:spMkLst>
            <pc:docMk/>
            <pc:sldMk cId="3183407483" sldId="262"/>
            <ac:spMk id="9" creationId="{2C46C4D6-C474-4E92-B52E-944C1118F7B6}"/>
          </ac:spMkLst>
        </pc:spChg>
        <pc:spChg chg="add del">
          <ac:chgData name="Matthew Weber" userId="cb8fa425-774b-40a7-b0f2-d5b57e79fa6f" providerId="ADAL" clId="{017E6598-7435-4BDB-8241-F1737B66B46A}" dt="2024-07-01T17:06:39.470" v="16"/>
          <ac:spMkLst>
            <pc:docMk/>
            <pc:sldMk cId="3183407483" sldId="262"/>
            <ac:spMk id="11" creationId="{0E3596DD-156A-473E-9BB3-C6A29F7574E9}"/>
          </ac:spMkLst>
        </pc:spChg>
        <pc:spChg chg="add del">
          <ac:chgData name="Matthew Weber" userId="cb8fa425-774b-40a7-b0f2-d5b57e79fa6f" providerId="ADAL" clId="{017E6598-7435-4BDB-8241-F1737B66B46A}" dt="2024-07-01T17:06:39.470" v="16"/>
          <ac:spMkLst>
            <pc:docMk/>
            <pc:sldMk cId="3183407483" sldId="262"/>
            <ac:spMk id="13" creationId="{2C46C4D6-C474-4E92-B52E-944C1118F7B6}"/>
          </ac:spMkLst>
        </pc:spChg>
        <pc:grpChg chg="add mod">
          <ac:chgData name="Matthew Weber" userId="cb8fa425-774b-40a7-b0f2-d5b57e79fa6f" providerId="ADAL" clId="{017E6598-7435-4BDB-8241-F1737B66B46A}" dt="2024-07-01T17:06:38.291" v="15" actId="26606"/>
          <ac:grpSpMkLst>
            <pc:docMk/>
            <pc:sldMk cId="3183407483" sldId="262"/>
            <ac:grpSpMk id="4" creationId="{44E66633-36DF-1C51-1370-BE05BC1CB25F}"/>
          </ac:grpSpMkLst>
        </pc:grpChg>
      </pc:sldChg>
      <pc:sldChg chg="delSp new del mod">
        <pc:chgData name="Matthew Weber" userId="cb8fa425-774b-40a7-b0f2-d5b57e79fa6f" providerId="ADAL" clId="{017E6598-7435-4BDB-8241-F1737B66B46A}" dt="2024-07-01T17:00:46.822" v="4" actId="2696"/>
        <pc:sldMkLst>
          <pc:docMk/>
          <pc:sldMk cId="646085186" sldId="263"/>
        </pc:sldMkLst>
        <pc:spChg chg="del">
          <ac:chgData name="Matthew Weber" userId="cb8fa425-774b-40a7-b0f2-d5b57e79fa6f" providerId="ADAL" clId="{017E6598-7435-4BDB-8241-F1737B66B46A}" dt="2024-07-01T17:00:42.872" v="3" actId="478"/>
          <ac:spMkLst>
            <pc:docMk/>
            <pc:sldMk cId="646085186" sldId="263"/>
            <ac:spMk id="2" creationId="{89EEE0CA-8308-0A63-2655-CF804F76E470}"/>
          </ac:spMkLst>
        </pc:spChg>
        <pc:spChg chg="del">
          <ac:chgData name="Matthew Weber" userId="cb8fa425-774b-40a7-b0f2-d5b57e79fa6f" providerId="ADAL" clId="{017E6598-7435-4BDB-8241-F1737B66B46A}" dt="2024-07-01T17:00:39.743" v="2" actId="478"/>
          <ac:spMkLst>
            <pc:docMk/>
            <pc:sldMk cId="646085186" sldId="263"/>
            <ac:spMk id="3" creationId="{78FD227C-5ED6-4769-6C73-CECC475E9263}"/>
          </ac:spMkLst>
        </pc:spChg>
      </pc:sldChg>
    </pc:docChg>
  </pc:docChgLst>
  <pc:docChgLst>
    <pc:chgData name="Matthew Weber" userId="cb8fa425-774b-40a7-b0f2-d5b57e79fa6f" providerId="ADAL" clId="{0594C980-1F45-4FA6-9A0E-DEFDA89E183E}"/>
    <pc:docChg chg="undo custSel addSld modSld">
      <pc:chgData name="Matthew Weber" userId="cb8fa425-774b-40a7-b0f2-d5b57e79fa6f" providerId="ADAL" clId="{0594C980-1F45-4FA6-9A0E-DEFDA89E183E}" dt="2024-07-01T18:57:48.978" v="893" actId="20577"/>
      <pc:docMkLst>
        <pc:docMk/>
      </pc:docMkLst>
      <pc:sldChg chg="modSp mod">
        <pc:chgData name="Matthew Weber" userId="cb8fa425-774b-40a7-b0f2-d5b57e79fa6f" providerId="ADAL" clId="{0594C980-1F45-4FA6-9A0E-DEFDA89E183E}" dt="2024-07-01T18:57:48.978" v="893" actId="20577"/>
        <pc:sldMkLst>
          <pc:docMk/>
          <pc:sldMk cId="2932703518" sldId="256"/>
        </pc:sldMkLst>
        <pc:spChg chg="mod">
          <ac:chgData name="Matthew Weber" userId="cb8fa425-774b-40a7-b0f2-d5b57e79fa6f" providerId="ADAL" clId="{0594C980-1F45-4FA6-9A0E-DEFDA89E183E}" dt="2024-07-01T18:57:48.978" v="893" actId="20577"/>
          <ac:spMkLst>
            <pc:docMk/>
            <pc:sldMk cId="2932703518" sldId="256"/>
            <ac:spMk id="2" creationId="{0988541B-C4D0-FD60-CEA4-610494902ED9}"/>
          </ac:spMkLst>
        </pc:spChg>
        <pc:spChg chg="mod">
          <ac:chgData name="Matthew Weber" userId="cb8fa425-774b-40a7-b0f2-d5b57e79fa6f" providerId="ADAL" clId="{0594C980-1F45-4FA6-9A0E-DEFDA89E183E}" dt="2024-07-01T17:27:05.318" v="26" actId="20577"/>
          <ac:spMkLst>
            <pc:docMk/>
            <pc:sldMk cId="2932703518" sldId="256"/>
            <ac:spMk id="3" creationId="{A811F1A6-A382-AF76-0D86-809F875EE824}"/>
          </ac:spMkLst>
        </pc:spChg>
      </pc:sldChg>
      <pc:sldChg chg="addSp delSp modSp mod">
        <pc:chgData name="Matthew Weber" userId="cb8fa425-774b-40a7-b0f2-d5b57e79fa6f" providerId="ADAL" clId="{0594C980-1F45-4FA6-9A0E-DEFDA89E183E}" dt="2024-07-01T17:38:52.170" v="105" actId="26606"/>
        <pc:sldMkLst>
          <pc:docMk/>
          <pc:sldMk cId="2923562659" sldId="257"/>
        </pc:sldMkLst>
        <pc:spChg chg="mod ord">
          <ac:chgData name="Matthew Weber" userId="cb8fa425-774b-40a7-b0f2-d5b57e79fa6f" providerId="ADAL" clId="{0594C980-1F45-4FA6-9A0E-DEFDA89E183E}" dt="2024-07-01T17:38:52.170" v="105" actId="26606"/>
          <ac:spMkLst>
            <pc:docMk/>
            <pc:sldMk cId="2923562659" sldId="257"/>
            <ac:spMk id="3" creationId="{6F8127F2-A88E-3587-E460-6FD5C7F273C2}"/>
          </ac:spMkLst>
        </pc:spChg>
        <pc:spChg chg="add del">
          <ac:chgData name="Matthew Weber" userId="cb8fa425-774b-40a7-b0f2-d5b57e79fa6f" providerId="ADAL" clId="{0594C980-1F45-4FA6-9A0E-DEFDA89E183E}" dt="2024-07-01T17:38:52.170" v="105" actId="26606"/>
          <ac:spMkLst>
            <pc:docMk/>
            <pc:sldMk cId="2923562659" sldId="257"/>
            <ac:spMk id="9" creationId="{79BB35BC-D5C2-4C8B-A22A-A71E6191913B}"/>
          </ac:spMkLst>
        </pc:spChg>
        <pc:spChg chg="add del">
          <ac:chgData name="Matthew Weber" userId="cb8fa425-774b-40a7-b0f2-d5b57e79fa6f" providerId="ADAL" clId="{0594C980-1F45-4FA6-9A0E-DEFDA89E183E}" dt="2024-07-01T17:38:52.154" v="104" actId="26606"/>
          <ac:spMkLst>
            <pc:docMk/>
            <pc:sldMk cId="2923562659" sldId="257"/>
            <ac:spMk id="1032" creationId="{D009D6D5-DAC2-4A8B-A17A-E206B9012D09}"/>
          </ac:spMkLst>
        </pc:spChg>
        <pc:spChg chg="add">
          <ac:chgData name="Matthew Weber" userId="cb8fa425-774b-40a7-b0f2-d5b57e79fa6f" providerId="ADAL" clId="{0594C980-1F45-4FA6-9A0E-DEFDA89E183E}" dt="2024-07-01T17:38:52.170" v="105" actId="26606"/>
          <ac:spMkLst>
            <pc:docMk/>
            <pc:sldMk cId="2923562659" sldId="257"/>
            <ac:spMk id="1034" creationId="{79BB35BC-D5C2-4C8B-A22A-A71E6191913B}"/>
          </ac:spMkLst>
        </pc:spChg>
        <pc:picChg chg="del">
          <ac:chgData name="Matthew Weber" userId="cb8fa425-774b-40a7-b0f2-d5b57e79fa6f" providerId="ADAL" clId="{0594C980-1F45-4FA6-9A0E-DEFDA89E183E}" dt="2024-07-01T17:38:26.553" v="101" actId="478"/>
          <ac:picMkLst>
            <pc:docMk/>
            <pc:sldMk cId="2923562659" sldId="257"/>
            <ac:picMk id="5" creationId="{4CCF3BA4-DF18-1540-9964-B17F6A78B2E2}"/>
          </ac:picMkLst>
        </pc:picChg>
        <pc:picChg chg="add">
          <ac:chgData name="Matthew Weber" userId="cb8fa425-774b-40a7-b0f2-d5b57e79fa6f" providerId="ADAL" clId="{0594C980-1F45-4FA6-9A0E-DEFDA89E183E}" dt="2024-07-01T17:38:15.572" v="100"/>
          <ac:picMkLst>
            <pc:docMk/>
            <pc:sldMk cId="2923562659" sldId="257"/>
            <ac:picMk id="1026" creationId="{80EB45B1-6D0F-347F-7B05-76AA696B8D40}"/>
          </ac:picMkLst>
        </pc:picChg>
        <pc:picChg chg="add mod">
          <ac:chgData name="Matthew Weber" userId="cb8fa425-774b-40a7-b0f2-d5b57e79fa6f" providerId="ADAL" clId="{0594C980-1F45-4FA6-9A0E-DEFDA89E183E}" dt="2024-07-01T17:38:52.170" v="105" actId="26606"/>
          <ac:picMkLst>
            <pc:docMk/>
            <pc:sldMk cId="2923562659" sldId="257"/>
            <ac:picMk id="1027" creationId="{0E63F4FF-4768-EC64-58D1-9180E1F08613}"/>
          </ac:picMkLst>
        </pc:picChg>
      </pc:sldChg>
      <pc:sldChg chg="addSp delSp modSp mod">
        <pc:chgData name="Matthew Weber" userId="cb8fa425-774b-40a7-b0f2-d5b57e79fa6f" providerId="ADAL" clId="{0594C980-1F45-4FA6-9A0E-DEFDA89E183E}" dt="2024-07-01T17:59:35.228" v="512" actId="1076"/>
        <pc:sldMkLst>
          <pc:docMk/>
          <pc:sldMk cId="754623724" sldId="258"/>
        </pc:sldMkLst>
        <pc:spChg chg="mod">
          <ac:chgData name="Matthew Weber" userId="cb8fa425-774b-40a7-b0f2-d5b57e79fa6f" providerId="ADAL" clId="{0594C980-1F45-4FA6-9A0E-DEFDA89E183E}" dt="2024-07-01T17:44:38.079" v="439" actId="1076"/>
          <ac:spMkLst>
            <pc:docMk/>
            <pc:sldMk cId="754623724" sldId="258"/>
            <ac:spMk id="2" creationId="{51C08503-DA61-147C-F172-6AB2F4E1D578}"/>
          </ac:spMkLst>
        </pc:spChg>
        <pc:spChg chg="mod">
          <ac:chgData name="Matthew Weber" userId="cb8fa425-774b-40a7-b0f2-d5b57e79fa6f" providerId="ADAL" clId="{0594C980-1F45-4FA6-9A0E-DEFDA89E183E}" dt="2024-07-01T17:53:51.254" v="471" actId="2710"/>
          <ac:spMkLst>
            <pc:docMk/>
            <pc:sldMk cId="754623724" sldId="258"/>
            <ac:spMk id="3" creationId="{8F4C1733-6E4C-D12A-B536-419328C4EDAA}"/>
          </ac:spMkLst>
        </pc:spChg>
        <pc:spChg chg="mod">
          <ac:chgData name="Matthew Weber" userId="cb8fa425-774b-40a7-b0f2-d5b57e79fa6f" providerId="ADAL" clId="{0594C980-1F45-4FA6-9A0E-DEFDA89E183E}" dt="2024-07-01T17:39:36.114" v="111"/>
          <ac:spMkLst>
            <pc:docMk/>
            <pc:sldMk cId="754623724" sldId="258"/>
            <ac:spMk id="9" creationId="{36062B9A-8296-21EA-A16B-3D1922CD3162}"/>
          </ac:spMkLst>
        </pc:spChg>
        <pc:spChg chg="mod">
          <ac:chgData name="Matthew Weber" userId="cb8fa425-774b-40a7-b0f2-d5b57e79fa6f" providerId="ADAL" clId="{0594C980-1F45-4FA6-9A0E-DEFDA89E183E}" dt="2024-07-01T17:39:36.114" v="111"/>
          <ac:spMkLst>
            <pc:docMk/>
            <pc:sldMk cId="754623724" sldId="258"/>
            <ac:spMk id="14" creationId="{9C27353B-6042-7474-DD42-5FE33E818D91}"/>
          </ac:spMkLst>
        </pc:spChg>
        <pc:spChg chg="add mod">
          <ac:chgData name="Matthew Weber" userId="cb8fa425-774b-40a7-b0f2-d5b57e79fa6f" providerId="ADAL" clId="{0594C980-1F45-4FA6-9A0E-DEFDA89E183E}" dt="2024-07-01T17:39:36.114" v="111"/>
          <ac:spMkLst>
            <pc:docMk/>
            <pc:sldMk cId="754623724" sldId="258"/>
            <ac:spMk id="15" creationId="{00196A6A-A08B-96A7-69AB-B82EC9E2026E}"/>
          </ac:spMkLst>
        </pc:spChg>
        <pc:spChg chg="add mod">
          <ac:chgData name="Matthew Weber" userId="cb8fa425-774b-40a7-b0f2-d5b57e79fa6f" providerId="ADAL" clId="{0594C980-1F45-4FA6-9A0E-DEFDA89E183E}" dt="2024-07-01T17:39:36.114" v="111"/>
          <ac:spMkLst>
            <pc:docMk/>
            <pc:sldMk cId="754623724" sldId="258"/>
            <ac:spMk id="16" creationId="{AD682241-09AC-3A9C-B755-006C88558C9D}"/>
          </ac:spMkLst>
        </pc:spChg>
        <pc:spChg chg="add mod">
          <ac:chgData name="Matthew Weber" userId="cb8fa425-774b-40a7-b0f2-d5b57e79fa6f" providerId="ADAL" clId="{0594C980-1F45-4FA6-9A0E-DEFDA89E183E}" dt="2024-07-01T17:39:36.114" v="111"/>
          <ac:spMkLst>
            <pc:docMk/>
            <pc:sldMk cId="754623724" sldId="258"/>
            <ac:spMk id="17" creationId="{5BF84633-3AAD-2EC1-E50C-CA50CF2061E3}"/>
          </ac:spMkLst>
        </pc:spChg>
        <pc:spChg chg="add">
          <ac:chgData name="Matthew Weber" userId="cb8fa425-774b-40a7-b0f2-d5b57e79fa6f" providerId="ADAL" clId="{0594C980-1F45-4FA6-9A0E-DEFDA89E183E}" dt="2024-07-01T17:40:21.106" v="112"/>
          <ac:spMkLst>
            <pc:docMk/>
            <pc:sldMk cId="754623724" sldId="258"/>
            <ac:spMk id="18" creationId="{E9A27E3B-2A7C-AFE3-334F-2A13DA4F00AD}"/>
          </ac:spMkLst>
        </pc:spChg>
        <pc:spChg chg="add">
          <ac:chgData name="Matthew Weber" userId="cb8fa425-774b-40a7-b0f2-d5b57e79fa6f" providerId="ADAL" clId="{0594C980-1F45-4FA6-9A0E-DEFDA89E183E}" dt="2024-07-01T17:40:21.106" v="112"/>
          <ac:spMkLst>
            <pc:docMk/>
            <pc:sldMk cId="754623724" sldId="258"/>
            <ac:spMk id="22" creationId="{11BDBDDB-AA53-FD0F-8CD2-494DA4B6B290}"/>
          </ac:spMkLst>
        </pc:spChg>
        <pc:spChg chg="add mod">
          <ac:chgData name="Matthew Weber" userId="cb8fa425-774b-40a7-b0f2-d5b57e79fa6f" providerId="ADAL" clId="{0594C980-1F45-4FA6-9A0E-DEFDA89E183E}" dt="2024-07-01T17:59:08.025" v="506"/>
          <ac:spMkLst>
            <pc:docMk/>
            <pc:sldMk cId="754623724" sldId="258"/>
            <ac:spMk id="25" creationId="{7ACB24BD-9CD7-013A-7FD2-221880A1D9CB}"/>
          </ac:spMkLst>
        </pc:spChg>
        <pc:spChg chg="add mod">
          <ac:chgData name="Matthew Weber" userId="cb8fa425-774b-40a7-b0f2-d5b57e79fa6f" providerId="ADAL" clId="{0594C980-1F45-4FA6-9A0E-DEFDA89E183E}" dt="2024-07-01T17:59:16.346" v="508" actId="1076"/>
          <ac:spMkLst>
            <pc:docMk/>
            <pc:sldMk cId="754623724" sldId="258"/>
            <ac:spMk id="26" creationId="{ECEBFAFE-F392-F505-526A-3F9074EC6C8E}"/>
          </ac:spMkLst>
        </pc:spChg>
        <pc:spChg chg="add del mod">
          <ac:chgData name="Matthew Weber" userId="cb8fa425-774b-40a7-b0f2-d5b57e79fa6f" providerId="ADAL" clId="{0594C980-1F45-4FA6-9A0E-DEFDA89E183E}" dt="2024-07-01T17:59:24.269" v="510" actId="478"/>
          <ac:spMkLst>
            <pc:docMk/>
            <pc:sldMk cId="754623724" sldId="258"/>
            <ac:spMk id="27" creationId="{630896AE-923F-F9E2-67F7-C4632AC07982}"/>
          </ac:spMkLst>
        </pc:spChg>
        <pc:spChg chg="add mod">
          <ac:chgData name="Matthew Weber" userId="cb8fa425-774b-40a7-b0f2-d5b57e79fa6f" providerId="ADAL" clId="{0594C980-1F45-4FA6-9A0E-DEFDA89E183E}" dt="2024-07-01T17:59:35.228" v="512" actId="1076"/>
          <ac:spMkLst>
            <pc:docMk/>
            <pc:sldMk cId="754623724" sldId="258"/>
            <ac:spMk id="28" creationId="{1E4CC2EA-B3E7-7DEC-371C-432750ECA60F}"/>
          </ac:spMkLst>
        </pc:spChg>
        <pc:grpChg chg="del">
          <ac:chgData name="Matthew Weber" userId="cb8fa425-774b-40a7-b0f2-d5b57e79fa6f" providerId="ADAL" clId="{0594C980-1F45-4FA6-9A0E-DEFDA89E183E}" dt="2024-07-01T17:41:23.753" v="119" actId="478"/>
          <ac:grpSpMkLst>
            <pc:docMk/>
            <pc:sldMk cId="754623724" sldId="258"/>
            <ac:grpSpMk id="4" creationId="{F8228F8D-7F5F-CB62-C6A0-FFF27AC4AC7A}"/>
          </ac:grpSpMkLst>
        </pc:grpChg>
        <pc:grpChg chg="add del mod">
          <ac:chgData name="Matthew Weber" userId="cb8fa425-774b-40a7-b0f2-d5b57e79fa6f" providerId="ADAL" clId="{0594C980-1F45-4FA6-9A0E-DEFDA89E183E}" dt="2024-07-01T17:39:36.114" v="111"/>
          <ac:grpSpMkLst>
            <pc:docMk/>
            <pc:sldMk cId="754623724" sldId="258"/>
            <ac:grpSpMk id="7" creationId="{BF203D8E-2412-6B22-AEE0-0558F17EC9E4}"/>
          </ac:grpSpMkLst>
        </pc:grpChg>
        <pc:grpChg chg="add mod">
          <ac:chgData name="Matthew Weber" userId="cb8fa425-774b-40a7-b0f2-d5b57e79fa6f" providerId="ADAL" clId="{0594C980-1F45-4FA6-9A0E-DEFDA89E183E}" dt="2024-07-01T17:39:36.114" v="111"/>
          <ac:grpSpMkLst>
            <pc:docMk/>
            <pc:sldMk cId="754623724" sldId="258"/>
            <ac:grpSpMk id="10" creationId="{4F21F847-9C32-609E-60D4-C58EB6D90C37}"/>
          </ac:grpSpMkLst>
        </pc:grpChg>
        <pc:grpChg chg="add">
          <ac:chgData name="Matthew Weber" userId="cb8fa425-774b-40a7-b0f2-d5b57e79fa6f" providerId="ADAL" clId="{0594C980-1F45-4FA6-9A0E-DEFDA89E183E}" dt="2024-07-01T17:40:21.106" v="112"/>
          <ac:grpSpMkLst>
            <pc:docMk/>
            <pc:sldMk cId="754623724" sldId="258"/>
            <ac:grpSpMk id="19" creationId="{560BF9F9-AE5B-C8A1-0528-7E489364B0B1}"/>
          </ac:grpSpMkLst>
        </pc:grpChg>
        <pc:picChg chg="mod">
          <ac:chgData name="Matthew Weber" userId="cb8fa425-774b-40a7-b0f2-d5b57e79fa6f" providerId="ADAL" clId="{0594C980-1F45-4FA6-9A0E-DEFDA89E183E}" dt="2024-07-01T17:39:36.114" v="111"/>
          <ac:picMkLst>
            <pc:docMk/>
            <pc:sldMk cId="754623724" sldId="258"/>
            <ac:picMk id="8" creationId="{8D732455-C0F6-C56D-ADFB-88E9AB0AC4F5}"/>
          </ac:picMkLst>
        </pc:picChg>
        <pc:picChg chg="mod">
          <ac:chgData name="Matthew Weber" userId="cb8fa425-774b-40a7-b0f2-d5b57e79fa6f" providerId="ADAL" clId="{0594C980-1F45-4FA6-9A0E-DEFDA89E183E}" dt="2024-07-01T17:39:36.114" v="111"/>
          <ac:picMkLst>
            <pc:docMk/>
            <pc:sldMk cId="754623724" sldId="258"/>
            <ac:picMk id="12" creationId="{72439162-35C9-6C5C-0A63-008EB2C73F72}"/>
          </ac:picMkLst>
        </pc:picChg>
        <pc:picChg chg="add mod">
          <ac:chgData name="Matthew Weber" userId="cb8fa425-774b-40a7-b0f2-d5b57e79fa6f" providerId="ADAL" clId="{0594C980-1F45-4FA6-9A0E-DEFDA89E183E}" dt="2024-07-01T17:58:51.832" v="503" actId="1076"/>
          <ac:picMkLst>
            <pc:docMk/>
            <pc:sldMk cId="754623724" sldId="258"/>
            <ac:picMk id="23" creationId="{39CC0161-A8D2-7E47-8243-0B45DA087C09}"/>
          </ac:picMkLst>
        </pc:picChg>
        <pc:picChg chg="add mod">
          <ac:chgData name="Matthew Weber" userId="cb8fa425-774b-40a7-b0f2-d5b57e79fa6f" providerId="ADAL" clId="{0594C980-1F45-4FA6-9A0E-DEFDA89E183E}" dt="2024-07-01T17:59:01.203" v="505" actId="1076"/>
          <ac:picMkLst>
            <pc:docMk/>
            <pc:sldMk cId="754623724" sldId="258"/>
            <ac:picMk id="24" creationId="{2476B76F-C8BA-4407-BAE9-755508F41465}"/>
          </ac:picMkLst>
        </pc:picChg>
      </pc:sldChg>
      <pc:sldChg chg="addSp delSp modSp mod">
        <pc:chgData name="Matthew Weber" userId="cb8fa425-774b-40a7-b0f2-d5b57e79fa6f" providerId="ADAL" clId="{0594C980-1F45-4FA6-9A0E-DEFDA89E183E}" dt="2024-07-01T18:51:08.852" v="870" actId="1076"/>
        <pc:sldMkLst>
          <pc:docMk/>
          <pc:sldMk cId="4169116557" sldId="259"/>
        </pc:sldMkLst>
        <pc:spChg chg="mod">
          <ac:chgData name="Matthew Weber" userId="cb8fa425-774b-40a7-b0f2-d5b57e79fa6f" providerId="ADAL" clId="{0594C980-1F45-4FA6-9A0E-DEFDA89E183E}" dt="2024-07-01T17:54:38.092" v="474" actId="26606"/>
          <ac:spMkLst>
            <pc:docMk/>
            <pc:sldMk cId="4169116557" sldId="259"/>
            <ac:spMk id="2" creationId="{51C08503-DA61-147C-F172-6AB2F4E1D578}"/>
          </ac:spMkLst>
        </pc:spChg>
        <pc:spChg chg="mod">
          <ac:chgData name="Matthew Weber" userId="cb8fa425-774b-40a7-b0f2-d5b57e79fa6f" providerId="ADAL" clId="{0594C980-1F45-4FA6-9A0E-DEFDA89E183E}" dt="2024-07-01T18:50:23.607" v="852" actId="20577"/>
          <ac:spMkLst>
            <pc:docMk/>
            <pc:sldMk cId="4169116557" sldId="259"/>
            <ac:spMk id="3" creationId="{8F4C1733-6E4C-D12A-B536-419328C4EDAA}"/>
          </ac:spMkLst>
        </pc:spChg>
        <pc:spChg chg="add del mod">
          <ac:chgData name="Matthew Weber" userId="cb8fa425-774b-40a7-b0f2-d5b57e79fa6f" providerId="ADAL" clId="{0594C980-1F45-4FA6-9A0E-DEFDA89E183E}" dt="2024-07-01T18:00:14.738" v="514" actId="478"/>
          <ac:spMkLst>
            <pc:docMk/>
            <pc:sldMk cId="4169116557" sldId="259"/>
            <ac:spMk id="4" creationId="{CC1F3969-C1D3-15E0-3AF5-17F155934037}"/>
          </ac:spMkLst>
        </pc:spChg>
        <pc:spChg chg="add del mod">
          <ac:chgData name="Matthew Weber" userId="cb8fa425-774b-40a7-b0f2-d5b57e79fa6f" providerId="ADAL" clId="{0594C980-1F45-4FA6-9A0E-DEFDA89E183E}" dt="2024-07-01T18:00:17.140" v="516" actId="478"/>
          <ac:spMkLst>
            <pc:docMk/>
            <pc:sldMk cId="4169116557" sldId="259"/>
            <ac:spMk id="5" creationId="{67F50753-3EF0-7A58-6F7B-C3026B0E685E}"/>
          </ac:spMkLst>
        </pc:spChg>
        <pc:spChg chg="add del mod">
          <ac:chgData name="Matthew Weber" userId="cb8fa425-774b-40a7-b0f2-d5b57e79fa6f" providerId="ADAL" clId="{0594C980-1F45-4FA6-9A0E-DEFDA89E183E}" dt="2024-07-01T18:00:20.008" v="518" actId="478"/>
          <ac:spMkLst>
            <pc:docMk/>
            <pc:sldMk cId="4169116557" sldId="259"/>
            <ac:spMk id="6" creationId="{59FD12B8-2DEB-0CA0-86F8-5DF1BA530690}"/>
          </ac:spMkLst>
        </pc:spChg>
        <pc:spChg chg="del">
          <ac:chgData name="Matthew Weber" userId="cb8fa425-774b-40a7-b0f2-d5b57e79fa6f" providerId="ADAL" clId="{0594C980-1F45-4FA6-9A0E-DEFDA89E183E}" dt="2024-07-01T17:54:38.092" v="474" actId="26606"/>
          <ac:spMkLst>
            <pc:docMk/>
            <pc:sldMk cId="4169116557" sldId="259"/>
            <ac:spMk id="11" creationId="{0E3596DD-156A-473E-9BB3-C6A29F7574E9}"/>
          </ac:spMkLst>
        </pc:spChg>
        <pc:spChg chg="del">
          <ac:chgData name="Matthew Weber" userId="cb8fa425-774b-40a7-b0f2-d5b57e79fa6f" providerId="ADAL" clId="{0594C980-1F45-4FA6-9A0E-DEFDA89E183E}" dt="2024-07-01T17:54:38.092" v="474" actId="26606"/>
          <ac:spMkLst>
            <pc:docMk/>
            <pc:sldMk cId="4169116557" sldId="259"/>
            <ac:spMk id="13" creationId="{2C46C4D6-C474-4E92-B52E-944C1118F7B6}"/>
          </ac:spMkLst>
        </pc:spChg>
        <pc:spChg chg="add mod">
          <ac:chgData name="Matthew Weber" userId="cb8fa425-774b-40a7-b0f2-d5b57e79fa6f" providerId="ADAL" clId="{0594C980-1F45-4FA6-9A0E-DEFDA89E183E}" dt="2024-07-01T18:00:37.656" v="523" actId="20577"/>
          <ac:spMkLst>
            <pc:docMk/>
            <pc:sldMk cId="4169116557" sldId="259"/>
            <ac:spMk id="16" creationId="{3353FB59-E17C-D6A9-4E11-9A5355275901}"/>
          </ac:spMkLst>
        </pc:spChg>
        <pc:spChg chg="add mod">
          <ac:chgData name="Matthew Weber" userId="cb8fa425-774b-40a7-b0f2-d5b57e79fa6f" providerId="ADAL" clId="{0594C980-1F45-4FA6-9A0E-DEFDA89E183E}" dt="2024-07-01T18:50:51.649" v="859" actId="14100"/>
          <ac:spMkLst>
            <pc:docMk/>
            <pc:sldMk cId="4169116557" sldId="259"/>
            <ac:spMk id="20" creationId="{81413D1E-96A5-C895-3A76-DE8E60957497}"/>
          </ac:spMkLst>
        </pc:spChg>
        <pc:spChg chg="add mod">
          <ac:chgData name="Matthew Weber" userId="cb8fa425-774b-40a7-b0f2-d5b57e79fa6f" providerId="ADAL" clId="{0594C980-1F45-4FA6-9A0E-DEFDA89E183E}" dt="2024-07-01T18:51:08.852" v="870" actId="1076"/>
          <ac:spMkLst>
            <pc:docMk/>
            <pc:sldMk cId="4169116557" sldId="259"/>
            <ac:spMk id="21" creationId="{B41ED989-ABBB-D012-4905-813D0612760D}"/>
          </ac:spMkLst>
        </pc:spChg>
        <pc:spChg chg="add del">
          <ac:chgData name="Matthew Weber" userId="cb8fa425-774b-40a7-b0f2-d5b57e79fa6f" providerId="ADAL" clId="{0594C980-1F45-4FA6-9A0E-DEFDA89E183E}" dt="2024-07-01T17:55:07.949" v="478" actId="26606"/>
          <ac:spMkLst>
            <pc:docMk/>
            <pc:sldMk cId="4169116557" sldId="259"/>
            <ac:spMk id="3079" creationId="{0E3596DD-156A-473E-9BB3-C6A29F7574E9}"/>
          </ac:spMkLst>
        </pc:spChg>
        <pc:spChg chg="add del">
          <ac:chgData name="Matthew Weber" userId="cb8fa425-774b-40a7-b0f2-d5b57e79fa6f" providerId="ADAL" clId="{0594C980-1F45-4FA6-9A0E-DEFDA89E183E}" dt="2024-07-01T17:55:07.949" v="478" actId="26606"/>
          <ac:spMkLst>
            <pc:docMk/>
            <pc:sldMk cId="4169116557" sldId="259"/>
            <ac:spMk id="3081" creationId="{2C46C4D6-C474-4E92-B52E-944C1118F7B6}"/>
          </ac:spMkLst>
        </pc:spChg>
        <pc:spChg chg="add del">
          <ac:chgData name="Matthew Weber" userId="cb8fa425-774b-40a7-b0f2-d5b57e79fa6f" providerId="ADAL" clId="{0594C980-1F45-4FA6-9A0E-DEFDA89E183E}" dt="2024-07-01T18:00:35.323" v="521" actId="26606"/>
          <ac:spMkLst>
            <pc:docMk/>
            <pc:sldMk cId="4169116557" sldId="259"/>
            <ac:spMk id="3086" creationId="{F35DB090-93B5-4581-8D71-BB3839684BFF}"/>
          </ac:spMkLst>
        </pc:spChg>
        <pc:spChg chg="add del">
          <ac:chgData name="Matthew Weber" userId="cb8fa425-774b-40a7-b0f2-d5b57e79fa6f" providerId="ADAL" clId="{0594C980-1F45-4FA6-9A0E-DEFDA89E183E}" dt="2024-07-01T18:00:35.323" v="521" actId="26606"/>
          <ac:spMkLst>
            <pc:docMk/>
            <pc:sldMk cId="4169116557" sldId="259"/>
            <ac:spMk id="3088" creationId="{A0DE92DF-4769-4DE9-93FD-EE31271850CA}"/>
          </ac:spMkLst>
        </pc:spChg>
        <pc:spChg chg="add">
          <ac:chgData name="Matthew Weber" userId="cb8fa425-774b-40a7-b0f2-d5b57e79fa6f" providerId="ADAL" clId="{0594C980-1F45-4FA6-9A0E-DEFDA89E183E}" dt="2024-07-01T18:00:35.323" v="521" actId="26606"/>
          <ac:spMkLst>
            <pc:docMk/>
            <pc:sldMk cId="4169116557" sldId="259"/>
            <ac:spMk id="3093" creationId="{0E3596DD-156A-473E-9BB3-C6A29F7574E9}"/>
          </ac:spMkLst>
        </pc:spChg>
        <pc:spChg chg="add">
          <ac:chgData name="Matthew Weber" userId="cb8fa425-774b-40a7-b0f2-d5b57e79fa6f" providerId="ADAL" clId="{0594C980-1F45-4FA6-9A0E-DEFDA89E183E}" dt="2024-07-01T18:00:35.323" v="521" actId="26606"/>
          <ac:spMkLst>
            <pc:docMk/>
            <pc:sldMk cId="4169116557" sldId="259"/>
            <ac:spMk id="3095" creationId="{2C46C4D6-C474-4E92-B52E-944C1118F7B6}"/>
          </ac:spMkLst>
        </pc:spChg>
        <pc:grpChg chg="del">
          <ac:chgData name="Matthew Weber" userId="cb8fa425-774b-40a7-b0f2-d5b57e79fa6f" providerId="ADAL" clId="{0594C980-1F45-4FA6-9A0E-DEFDA89E183E}" dt="2024-07-01T17:54:10.419" v="472" actId="478"/>
          <ac:grpSpMkLst>
            <pc:docMk/>
            <pc:sldMk cId="4169116557" sldId="259"/>
            <ac:grpSpMk id="7" creationId="{0B995C91-22E8-E419-D78A-9D0C2A5EACA0}"/>
          </ac:grpSpMkLst>
        </pc:grpChg>
        <pc:grpChg chg="add del mod">
          <ac:chgData name="Matthew Weber" userId="cb8fa425-774b-40a7-b0f2-d5b57e79fa6f" providerId="ADAL" clId="{0594C980-1F45-4FA6-9A0E-DEFDA89E183E}" dt="2024-07-01T18:41:39.397" v="813" actId="478"/>
          <ac:grpSpMkLst>
            <pc:docMk/>
            <pc:sldMk cId="4169116557" sldId="259"/>
            <ac:grpSpMk id="14" creationId="{40A397CD-3164-4656-8F0B-67B9FC577E4A}"/>
          </ac:grpSpMkLst>
        </pc:grpChg>
        <pc:picChg chg="add mod">
          <ac:chgData name="Matthew Weber" userId="cb8fa425-774b-40a7-b0f2-d5b57e79fa6f" providerId="ADAL" clId="{0594C980-1F45-4FA6-9A0E-DEFDA89E183E}" dt="2024-07-01T18:00:30.629" v="519"/>
          <ac:picMkLst>
            <pc:docMk/>
            <pc:sldMk cId="4169116557" sldId="259"/>
            <ac:picMk id="15" creationId="{C7E1FD41-10C2-C09C-A3D7-4E55C0995C53}"/>
          </ac:picMkLst>
        </pc:picChg>
        <pc:picChg chg="add del mod">
          <ac:chgData name="Matthew Weber" userId="cb8fa425-774b-40a7-b0f2-d5b57e79fa6f" providerId="ADAL" clId="{0594C980-1F45-4FA6-9A0E-DEFDA89E183E}" dt="2024-07-01T18:43:32.202" v="825" actId="478"/>
          <ac:picMkLst>
            <pc:docMk/>
            <pc:sldMk cId="4169116557" sldId="259"/>
            <ac:picMk id="18" creationId="{57D5BFA1-BB4F-922D-C616-0582CC87C2C8}"/>
          </ac:picMkLst>
        </pc:picChg>
        <pc:picChg chg="add mod">
          <ac:chgData name="Matthew Weber" userId="cb8fa425-774b-40a7-b0f2-d5b57e79fa6f" providerId="ADAL" clId="{0594C980-1F45-4FA6-9A0E-DEFDA89E183E}" dt="2024-07-01T18:50:15.524" v="833" actId="1076"/>
          <ac:picMkLst>
            <pc:docMk/>
            <pc:sldMk cId="4169116557" sldId="259"/>
            <ac:picMk id="19" creationId="{CE4151D8-54AD-A032-17CD-8F8682A70309}"/>
          </ac:picMkLst>
        </pc:picChg>
        <pc:picChg chg="add del mod">
          <ac:chgData name="Matthew Weber" userId="cb8fa425-774b-40a7-b0f2-d5b57e79fa6f" providerId="ADAL" clId="{0594C980-1F45-4FA6-9A0E-DEFDA89E183E}" dt="2024-07-01T18:00:13.443" v="513" actId="478"/>
          <ac:picMkLst>
            <pc:docMk/>
            <pc:sldMk cId="4169116557" sldId="259"/>
            <ac:picMk id="3074" creationId="{B070BFC0-7693-23B7-D5EF-EE3FD9FEB50B}"/>
          </ac:picMkLst>
        </pc:picChg>
        <pc:picChg chg="add del mod">
          <ac:chgData name="Matthew Weber" userId="cb8fa425-774b-40a7-b0f2-d5b57e79fa6f" providerId="ADAL" clId="{0594C980-1F45-4FA6-9A0E-DEFDA89E183E}" dt="2024-07-01T18:00:15.940" v="515" actId="478"/>
          <ac:picMkLst>
            <pc:docMk/>
            <pc:sldMk cId="4169116557" sldId="259"/>
            <ac:picMk id="3075" creationId="{23130122-25E3-382F-815E-10957937CF04}"/>
          </ac:picMkLst>
        </pc:picChg>
      </pc:sldChg>
      <pc:sldChg chg="addSp delSp modSp mod">
        <pc:chgData name="Matthew Weber" userId="cb8fa425-774b-40a7-b0f2-d5b57e79fa6f" providerId="ADAL" clId="{0594C980-1F45-4FA6-9A0E-DEFDA89E183E}" dt="2024-07-01T18:54:05.411" v="888" actId="20577"/>
        <pc:sldMkLst>
          <pc:docMk/>
          <pc:sldMk cId="2846251533" sldId="260"/>
        </pc:sldMkLst>
        <pc:spChg chg="mod">
          <ac:chgData name="Matthew Weber" userId="cb8fa425-774b-40a7-b0f2-d5b57e79fa6f" providerId="ADAL" clId="{0594C980-1F45-4FA6-9A0E-DEFDA89E183E}" dt="2024-07-01T18:53:37.103" v="874" actId="26606"/>
          <ac:spMkLst>
            <pc:docMk/>
            <pc:sldMk cId="2846251533" sldId="260"/>
            <ac:spMk id="3" creationId="{8F4C1733-6E4C-D12A-B536-419328C4EDAA}"/>
          </ac:spMkLst>
        </pc:spChg>
        <pc:spChg chg="mod">
          <ac:chgData name="Matthew Weber" userId="cb8fa425-774b-40a7-b0f2-d5b57e79fa6f" providerId="ADAL" clId="{0594C980-1F45-4FA6-9A0E-DEFDA89E183E}" dt="2024-07-01T18:01:57.386" v="534" actId="255"/>
          <ac:spMkLst>
            <pc:docMk/>
            <pc:sldMk cId="2846251533" sldId="260"/>
            <ac:spMk id="6" creationId="{1E2395EF-C7FC-1E5C-3D1C-A1BF22A90CF7}"/>
          </ac:spMkLst>
        </pc:spChg>
        <pc:spChg chg="add mod">
          <ac:chgData name="Matthew Weber" userId="cb8fa425-774b-40a7-b0f2-d5b57e79fa6f" providerId="ADAL" clId="{0594C980-1F45-4FA6-9A0E-DEFDA89E183E}" dt="2024-07-01T18:54:05.411" v="888" actId="20577"/>
          <ac:spMkLst>
            <pc:docMk/>
            <pc:sldMk cId="2846251533" sldId="260"/>
            <ac:spMk id="9" creationId="{03C721ED-5AA3-AA0E-5DB4-AEABAD150259}"/>
          </ac:spMkLst>
        </pc:spChg>
        <pc:spChg chg="del">
          <ac:chgData name="Matthew Weber" userId="cb8fa425-774b-40a7-b0f2-d5b57e79fa6f" providerId="ADAL" clId="{0594C980-1F45-4FA6-9A0E-DEFDA89E183E}" dt="2024-07-01T18:53:37.103" v="874" actId="26606"/>
          <ac:spMkLst>
            <pc:docMk/>
            <pc:sldMk cId="2846251533" sldId="260"/>
            <ac:spMk id="11" creationId="{0E3596DD-156A-473E-9BB3-C6A29F7574E9}"/>
          </ac:spMkLst>
        </pc:spChg>
        <pc:spChg chg="del">
          <ac:chgData name="Matthew Weber" userId="cb8fa425-774b-40a7-b0f2-d5b57e79fa6f" providerId="ADAL" clId="{0594C980-1F45-4FA6-9A0E-DEFDA89E183E}" dt="2024-07-01T18:53:37.103" v="874" actId="26606"/>
          <ac:spMkLst>
            <pc:docMk/>
            <pc:sldMk cId="2846251533" sldId="260"/>
            <ac:spMk id="13" creationId="{2C46C4D6-C474-4E92-B52E-944C1118F7B6}"/>
          </ac:spMkLst>
        </pc:spChg>
        <pc:spChg chg="del">
          <ac:chgData name="Matthew Weber" userId="cb8fa425-774b-40a7-b0f2-d5b57e79fa6f" providerId="ADAL" clId="{0594C980-1F45-4FA6-9A0E-DEFDA89E183E}" dt="2024-07-01T18:53:12.154" v="872" actId="478"/>
          <ac:spMkLst>
            <pc:docMk/>
            <pc:sldMk cId="2846251533" sldId="260"/>
            <ac:spMk id="16" creationId="{B345FFAC-E577-A1D9-15EF-D6BD5B523645}"/>
          </ac:spMkLst>
        </pc:spChg>
        <pc:spChg chg="add del">
          <ac:chgData name="Matthew Weber" userId="cb8fa425-774b-40a7-b0f2-d5b57e79fa6f" providerId="ADAL" clId="{0594C980-1F45-4FA6-9A0E-DEFDA89E183E}" dt="2024-07-01T18:53:47.292" v="876" actId="26606"/>
          <ac:spMkLst>
            <pc:docMk/>
            <pc:sldMk cId="2846251533" sldId="260"/>
            <ac:spMk id="18" creationId="{0E3596DD-156A-473E-9BB3-C6A29F7574E9}"/>
          </ac:spMkLst>
        </pc:spChg>
        <pc:spChg chg="add del">
          <ac:chgData name="Matthew Weber" userId="cb8fa425-774b-40a7-b0f2-d5b57e79fa6f" providerId="ADAL" clId="{0594C980-1F45-4FA6-9A0E-DEFDA89E183E}" dt="2024-07-01T18:53:47.292" v="876" actId="26606"/>
          <ac:spMkLst>
            <pc:docMk/>
            <pc:sldMk cId="2846251533" sldId="260"/>
            <ac:spMk id="20" creationId="{2C46C4D6-C474-4E92-B52E-944C1118F7B6}"/>
          </ac:spMkLst>
        </pc:spChg>
        <pc:spChg chg="add">
          <ac:chgData name="Matthew Weber" userId="cb8fa425-774b-40a7-b0f2-d5b57e79fa6f" providerId="ADAL" clId="{0594C980-1F45-4FA6-9A0E-DEFDA89E183E}" dt="2024-07-01T18:53:47.292" v="876" actId="26606"/>
          <ac:spMkLst>
            <pc:docMk/>
            <pc:sldMk cId="2846251533" sldId="260"/>
            <ac:spMk id="25" creationId="{0E3596DD-156A-473E-9BB3-C6A29F7574E9}"/>
          </ac:spMkLst>
        </pc:spChg>
        <pc:spChg chg="add">
          <ac:chgData name="Matthew Weber" userId="cb8fa425-774b-40a7-b0f2-d5b57e79fa6f" providerId="ADAL" clId="{0594C980-1F45-4FA6-9A0E-DEFDA89E183E}" dt="2024-07-01T18:53:47.292" v="876" actId="26606"/>
          <ac:spMkLst>
            <pc:docMk/>
            <pc:sldMk cId="2846251533" sldId="260"/>
            <ac:spMk id="27" creationId="{2C46C4D6-C474-4E92-B52E-944C1118F7B6}"/>
          </ac:spMkLst>
        </pc:spChg>
        <pc:grpChg chg="del">
          <ac:chgData name="Matthew Weber" userId="cb8fa425-774b-40a7-b0f2-d5b57e79fa6f" providerId="ADAL" clId="{0594C980-1F45-4FA6-9A0E-DEFDA89E183E}" dt="2024-07-01T18:53:10.270" v="871" actId="478"/>
          <ac:grpSpMkLst>
            <pc:docMk/>
            <pc:sldMk cId="2846251533" sldId="260"/>
            <ac:grpSpMk id="4" creationId="{E74837CE-39A1-F5F8-65EB-9FB5742BDADA}"/>
          </ac:grpSpMkLst>
        </pc:grpChg>
        <pc:grpChg chg="add mod">
          <ac:chgData name="Matthew Weber" userId="cb8fa425-774b-40a7-b0f2-d5b57e79fa6f" providerId="ADAL" clId="{0594C980-1F45-4FA6-9A0E-DEFDA89E183E}" dt="2024-07-01T18:53:49.400" v="877" actId="1076"/>
          <ac:grpSpMkLst>
            <pc:docMk/>
            <pc:sldMk cId="2846251533" sldId="260"/>
            <ac:grpSpMk id="7" creationId="{A16CB461-B033-8B32-F398-5C64C5BA1878}"/>
          </ac:grpSpMkLst>
        </pc:grpChg>
        <pc:picChg chg="add mod">
          <ac:chgData name="Matthew Weber" userId="cb8fa425-774b-40a7-b0f2-d5b57e79fa6f" providerId="ADAL" clId="{0594C980-1F45-4FA6-9A0E-DEFDA89E183E}" dt="2024-07-01T18:53:32.243" v="873"/>
          <ac:picMkLst>
            <pc:docMk/>
            <pc:sldMk cId="2846251533" sldId="260"/>
            <ac:picMk id="8" creationId="{014BABD4-C9B1-F82A-3479-C075F81DB5F8}"/>
          </ac:picMkLst>
        </pc:picChg>
      </pc:sldChg>
      <pc:sldChg chg="addSp delSp modSp mod">
        <pc:chgData name="Matthew Weber" userId="cb8fa425-774b-40a7-b0f2-d5b57e79fa6f" providerId="ADAL" clId="{0594C980-1F45-4FA6-9A0E-DEFDA89E183E}" dt="2024-07-01T18:04:11.647" v="558" actId="20577"/>
        <pc:sldMkLst>
          <pc:docMk/>
          <pc:sldMk cId="2595567678" sldId="261"/>
        </pc:sldMkLst>
        <pc:spChg chg="mod">
          <ac:chgData name="Matthew Weber" userId="cb8fa425-774b-40a7-b0f2-d5b57e79fa6f" providerId="ADAL" clId="{0594C980-1F45-4FA6-9A0E-DEFDA89E183E}" dt="2024-07-01T18:04:08.830" v="556" actId="20577"/>
          <ac:spMkLst>
            <pc:docMk/>
            <pc:sldMk cId="2595567678" sldId="261"/>
            <ac:spMk id="3" creationId="{8F4C1733-6E4C-D12A-B536-419328C4EDAA}"/>
          </ac:spMkLst>
        </pc:spChg>
        <pc:spChg chg="add mod">
          <ac:chgData name="Matthew Weber" userId="cb8fa425-774b-40a7-b0f2-d5b57e79fa6f" providerId="ADAL" clId="{0594C980-1F45-4FA6-9A0E-DEFDA89E183E}" dt="2024-07-01T18:04:11.647" v="558" actId="20577"/>
          <ac:spMkLst>
            <pc:docMk/>
            <pc:sldMk cId="2595567678" sldId="261"/>
            <ac:spMk id="6" creationId="{4747360A-A8D4-A1DB-A3AD-68A6D7FF4A12}"/>
          </ac:spMkLst>
        </pc:spChg>
        <pc:grpChg chg="add mod">
          <ac:chgData name="Matthew Weber" userId="cb8fa425-774b-40a7-b0f2-d5b57e79fa6f" providerId="ADAL" clId="{0594C980-1F45-4FA6-9A0E-DEFDA89E183E}" dt="2024-07-01T18:03:41.587" v="548" actId="14100"/>
          <ac:grpSpMkLst>
            <pc:docMk/>
            <pc:sldMk cId="2595567678" sldId="261"/>
            <ac:grpSpMk id="4" creationId="{15FEA588-2160-E49E-F5CB-CC542EC42BE8}"/>
          </ac:grpSpMkLst>
        </pc:grpChg>
        <pc:grpChg chg="del">
          <ac:chgData name="Matthew Weber" userId="cb8fa425-774b-40a7-b0f2-d5b57e79fa6f" providerId="ADAL" clId="{0594C980-1F45-4FA6-9A0E-DEFDA89E183E}" dt="2024-07-01T18:03:05.598" v="540" actId="478"/>
          <ac:grpSpMkLst>
            <pc:docMk/>
            <pc:sldMk cId="2595567678" sldId="261"/>
            <ac:grpSpMk id="7" creationId="{32349804-5EA4-A076-5C34-B395FF53F6D1}"/>
          </ac:grpSpMkLst>
        </pc:grpChg>
        <pc:grpChg chg="del">
          <ac:chgData name="Matthew Weber" userId="cb8fa425-774b-40a7-b0f2-d5b57e79fa6f" providerId="ADAL" clId="{0594C980-1F45-4FA6-9A0E-DEFDA89E183E}" dt="2024-07-01T18:03:28.873" v="542" actId="478"/>
          <ac:grpSpMkLst>
            <pc:docMk/>
            <pc:sldMk cId="2595567678" sldId="261"/>
            <ac:grpSpMk id="10" creationId="{F7FD514C-2720-03C3-A044-F66EA847C118}"/>
          </ac:grpSpMkLst>
        </pc:grpChg>
        <pc:picChg chg="add mod">
          <ac:chgData name="Matthew Weber" userId="cb8fa425-774b-40a7-b0f2-d5b57e79fa6f" providerId="ADAL" clId="{0594C980-1F45-4FA6-9A0E-DEFDA89E183E}" dt="2024-07-01T18:03:27.316" v="541"/>
          <ac:picMkLst>
            <pc:docMk/>
            <pc:sldMk cId="2595567678" sldId="261"/>
            <ac:picMk id="5" creationId="{BD0E1A84-2B77-481A-C8D4-DE7F18A60154}"/>
          </ac:picMkLst>
        </pc:picChg>
      </pc:sldChg>
      <pc:sldChg chg="addSp delSp modSp mod">
        <pc:chgData name="Matthew Weber" userId="cb8fa425-774b-40a7-b0f2-d5b57e79fa6f" providerId="ADAL" clId="{0594C980-1F45-4FA6-9A0E-DEFDA89E183E}" dt="2024-07-01T18:08:00.651" v="621" actId="27636"/>
        <pc:sldMkLst>
          <pc:docMk/>
          <pc:sldMk cId="3183407483" sldId="262"/>
        </pc:sldMkLst>
        <pc:spChg chg="mod">
          <ac:chgData name="Matthew Weber" userId="cb8fa425-774b-40a7-b0f2-d5b57e79fa6f" providerId="ADAL" clId="{0594C980-1F45-4FA6-9A0E-DEFDA89E183E}" dt="2024-07-01T18:08:00.651" v="621" actId="27636"/>
          <ac:spMkLst>
            <pc:docMk/>
            <pc:sldMk cId="3183407483" sldId="262"/>
            <ac:spMk id="3" creationId="{8F4C1733-6E4C-D12A-B536-419328C4EDAA}"/>
          </ac:spMkLst>
        </pc:spChg>
        <pc:spChg chg="add mod">
          <ac:chgData name="Matthew Weber" userId="cb8fa425-774b-40a7-b0f2-d5b57e79fa6f" providerId="ADAL" clId="{0594C980-1F45-4FA6-9A0E-DEFDA89E183E}" dt="2024-07-01T18:07:11.073" v="569"/>
          <ac:spMkLst>
            <pc:docMk/>
            <pc:sldMk cId="3183407483" sldId="262"/>
            <ac:spMk id="9" creationId="{AEB18AEA-905A-B71F-42A7-5C968A74939A}"/>
          </ac:spMkLst>
        </pc:spChg>
        <pc:spChg chg="del">
          <ac:chgData name="Matthew Weber" userId="cb8fa425-774b-40a7-b0f2-d5b57e79fa6f" providerId="ADAL" clId="{0594C980-1F45-4FA6-9A0E-DEFDA89E183E}" dt="2024-07-01T18:07:15.562" v="571" actId="26606"/>
          <ac:spMkLst>
            <pc:docMk/>
            <pc:sldMk cId="3183407483" sldId="262"/>
            <ac:spMk id="11" creationId="{0E3596DD-156A-473E-9BB3-C6A29F7574E9}"/>
          </ac:spMkLst>
        </pc:spChg>
        <pc:spChg chg="add mod">
          <ac:chgData name="Matthew Weber" userId="cb8fa425-774b-40a7-b0f2-d5b57e79fa6f" providerId="ADAL" clId="{0594C980-1F45-4FA6-9A0E-DEFDA89E183E}" dt="2024-07-01T18:07:22.511" v="573" actId="20577"/>
          <ac:spMkLst>
            <pc:docMk/>
            <pc:sldMk cId="3183407483" sldId="262"/>
            <ac:spMk id="12" creationId="{7437ABDA-7F60-C92E-34AC-D6BF48073544}"/>
          </ac:spMkLst>
        </pc:spChg>
        <pc:spChg chg="del">
          <ac:chgData name="Matthew Weber" userId="cb8fa425-774b-40a7-b0f2-d5b57e79fa6f" providerId="ADAL" clId="{0594C980-1F45-4FA6-9A0E-DEFDA89E183E}" dt="2024-07-01T18:07:15.562" v="571" actId="26606"/>
          <ac:spMkLst>
            <pc:docMk/>
            <pc:sldMk cId="3183407483" sldId="262"/>
            <ac:spMk id="13" creationId="{2C46C4D6-C474-4E92-B52E-944C1118F7B6}"/>
          </ac:spMkLst>
        </pc:spChg>
        <pc:spChg chg="add">
          <ac:chgData name="Matthew Weber" userId="cb8fa425-774b-40a7-b0f2-d5b57e79fa6f" providerId="ADAL" clId="{0594C980-1F45-4FA6-9A0E-DEFDA89E183E}" dt="2024-07-01T18:07:15.562" v="571" actId="26606"/>
          <ac:spMkLst>
            <pc:docMk/>
            <pc:sldMk cId="3183407483" sldId="262"/>
            <ac:spMk id="18" creationId="{0E3596DD-156A-473E-9BB3-C6A29F7574E9}"/>
          </ac:spMkLst>
        </pc:spChg>
        <pc:spChg chg="add">
          <ac:chgData name="Matthew Weber" userId="cb8fa425-774b-40a7-b0f2-d5b57e79fa6f" providerId="ADAL" clId="{0594C980-1F45-4FA6-9A0E-DEFDA89E183E}" dt="2024-07-01T18:07:15.562" v="571" actId="26606"/>
          <ac:spMkLst>
            <pc:docMk/>
            <pc:sldMk cId="3183407483" sldId="262"/>
            <ac:spMk id="20" creationId="{2C46C4D6-C474-4E92-B52E-944C1118F7B6}"/>
          </ac:spMkLst>
        </pc:spChg>
        <pc:grpChg chg="del">
          <ac:chgData name="Matthew Weber" userId="cb8fa425-774b-40a7-b0f2-d5b57e79fa6f" providerId="ADAL" clId="{0594C980-1F45-4FA6-9A0E-DEFDA89E183E}" dt="2024-07-01T18:07:13.261" v="570" actId="478"/>
          <ac:grpSpMkLst>
            <pc:docMk/>
            <pc:sldMk cId="3183407483" sldId="262"/>
            <ac:grpSpMk id="4" creationId="{44E66633-36DF-1C51-1370-BE05BC1CB25F}"/>
          </ac:grpSpMkLst>
        </pc:grpChg>
        <pc:grpChg chg="add mod">
          <ac:chgData name="Matthew Weber" userId="cb8fa425-774b-40a7-b0f2-d5b57e79fa6f" providerId="ADAL" clId="{0594C980-1F45-4FA6-9A0E-DEFDA89E183E}" dt="2024-07-01T18:07:15.562" v="571" actId="26606"/>
          <ac:grpSpMkLst>
            <pc:docMk/>
            <pc:sldMk cId="3183407483" sldId="262"/>
            <ac:grpSpMk id="7" creationId="{4039D273-FE69-1DBA-838B-6297044BDAD7}"/>
          </ac:grpSpMkLst>
        </pc:grpChg>
        <pc:grpChg chg="add mod">
          <ac:chgData name="Matthew Weber" userId="cb8fa425-774b-40a7-b0f2-d5b57e79fa6f" providerId="ADAL" clId="{0594C980-1F45-4FA6-9A0E-DEFDA89E183E}" dt="2024-07-01T18:07:11.073" v="569"/>
          <ac:grpSpMkLst>
            <pc:docMk/>
            <pc:sldMk cId="3183407483" sldId="262"/>
            <ac:grpSpMk id="8" creationId="{BD6F4957-5509-E8F2-8408-AEC998A2DC24}"/>
          </ac:grpSpMkLst>
        </pc:grpChg>
        <pc:picChg chg="add mod">
          <ac:chgData name="Matthew Weber" userId="cb8fa425-774b-40a7-b0f2-d5b57e79fa6f" providerId="ADAL" clId="{0594C980-1F45-4FA6-9A0E-DEFDA89E183E}" dt="2024-07-01T18:07:11.073" v="569"/>
          <ac:picMkLst>
            <pc:docMk/>
            <pc:sldMk cId="3183407483" sldId="262"/>
            <ac:picMk id="10" creationId="{984C3677-BF8F-CB80-A49B-511139008C06}"/>
          </ac:picMkLst>
        </pc:picChg>
      </pc:sldChg>
      <pc:sldChg chg="addSp delSp modSp new mod setBg">
        <pc:chgData name="Matthew Weber" userId="cb8fa425-774b-40a7-b0f2-d5b57e79fa6f" providerId="ADAL" clId="{0594C980-1F45-4FA6-9A0E-DEFDA89E183E}" dt="2024-07-01T18:22:23.312" v="710" actId="20577"/>
        <pc:sldMkLst>
          <pc:docMk/>
          <pc:sldMk cId="1045673115" sldId="263"/>
        </pc:sldMkLst>
        <pc:spChg chg="del">
          <ac:chgData name="Matthew Weber" userId="cb8fa425-774b-40a7-b0f2-d5b57e79fa6f" providerId="ADAL" clId="{0594C980-1F45-4FA6-9A0E-DEFDA89E183E}" dt="2024-07-01T18:08:26.878" v="623" actId="478"/>
          <ac:spMkLst>
            <pc:docMk/>
            <pc:sldMk cId="1045673115" sldId="263"/>
            <ac:spMk id="2" creationId="{4D3F28C6-AB00-FE78-80CE-1E21C9598781}"/>
          </ac:spMkLst>
        </pc:spChg>
        <pc:spChg chg="del">
          <ac:chgData name="Matthew Weber" userId="cb8fa425-774b-40a7-b0f2-d5b57e79fa6f" providerId="ADAL" clId="{0594C980-1F45-4FA6-9A0E-DEFDA89E183E}" dt="2024-07-01T18:08:46.919" v="624" actId="478"/>
          <ac:spMkLst>
            <pc:docMk/>
            <pc:sldMk cId="1045673115" sldId="263"/>
            <ac:spMk id="3" creationId="{9DA5B3AB-3B2A-85D4-03FB-5D06F11E039E}"/>
          </ac:spMkLst>
        </pc:spChg>
        <pc:spChg chg="add mod">
          <ac:chgData name="Matthew Weber" userId="cb8fa425-774b-40a7-b0f2-d5b57e79fa6f" providerId="ADAL" clId="{0594C980-1F45-4FA6-9A0E-DEFDA89E183E}" dt="2024-07-01T18:11:07.991" v="636" actId="26606"/>
          <ac:spMkLst>
            <pc:docMk/>
            <pc:sldMk cId="1045673115" sldId="263"/>
            <ac:spMk id="4" creationId="{A18DBBB6-615C-EC95-68E2-9CEEA77A97C0}"/>
          </ac:spMkLst>
        </pc:spChg>
        <pc:spChg chg="add mod">
          <ac:chgData name="Matthew Weber" userId="cb8fa425-774b-40a7-b0f2-d5b57e79fa6f" providerId="ADAL" clId="{0594C980-1F45-4FA6-9A0E-DEFDA89E183E}" dt="2024-07-01T18:11:07.991" v="636" actId="26606"/>
          <ac:spMkLst>
            <pc:docMk/>
            <pc:sldMk cId="1045673115" sldId="263"/>
            <ac:spMk id="5" creationId="{FC3B2A73-4B76-90C0-0193-6567BD9CE906}"/>
          </ac:spMkLst>
        </pc:spChg>
        <pc:spChg chg="add mod">
          <ac:chgData name="Matthew Weber" userId="cb8fa425-774b-40a7-b0f2-d5b57e79fa6f" providerId="ADAL" clId="{0594C980-1F45-4FA6-9A0E-DEFDA89E183E}" dt="2024-07-01T18:22:20.776" v="708" actId="20577"/>
          <ac:spMkLst>
            <pc:docMk/>
            <pc:sldMk cId="1045673115" sldId="263"/>
            <ac:spMk id="8" creationId="{8D8BE8BC-0A6A-5E69-2121-123117AFDA20}"/>
          </ac:spMkLst>
        </pc:spChg>
        <pc:spChg chg="add mod">
          <ac:chgData name="Matthew Weber" userId="cb8fa425-774b-40a7-b0f2-d5b57e79fa6f" providerId="ADAL" clId="{0594C980-1F45-4FA6-9A0E-DEFDA89E183E}" dt="2024-07-01T18:22:23.312" v="710" actId="20577"/>
          <ac:spMkLst>
            <pc:docMk/>
            <pc:sldMk cId="1045673115" sldId="263"/>
            <ac:spMk id="11" creationId="{57ABCF19-0CBC-5613-B19E-8BE0D83DC155}"/>
          </ac:spMkLst>
        </pc:spChg>
        <pc:spChg chg="add">
          <ac:chgData name="Matthew Weber" userId="cb8fa425-774b-40a7-b0f2-d5b57e79fa6f" providerId="ADAL" clId="{0594C980-1F45-4FA6-9A0E-DEFDA89E183E}" dt="2024-07-01T18:11:07.991" v="636" actId="26606"/>
          <ac:spMkLst>
            <pc:docMk/>
            <pc:sldMk cId="1045673115" sldId="263"/>
            <ac:spMk id="16" creationId="{61293230-B0F6-45B1-96D1-13D18E242995}"/>
          </ac:spMkLst>
        </pc:spChg>
        <pc:spChg chg="add">
          <ac:chgData name="Matthew Weber" userId="cb8fa425-774b-40a7-b0f2-d5b57e79fa6f" providerId="ADAL" clId="{0594C980-1F45-4FA6-9A0E-DEFDA89E183E}" dt="2024-07-01T18:11:07.991" v="636" actId="26606"/>
          <ac:spMkLst>
            <pc:docMk/>
            <pc:sldMk cId="1045673115" sldId="263"/>
            <ac:spMk id="18" creationId="{0A1E0707-4985-454B-ACE0-4855BB55875E}"/>
          </ac:spMkLst>
        </pc:spChg>
        <pc:grpChg chg="add mod">
          <ac:chgData name="Matthew Weber" userId="cb8fa425-774b-40a7-b0f2-d5b57e79fa6f" providerId="ADAL" clId="{0594C980-1F45-4FA6-9A0E-DEFDA89E183E}" dt="2024-07-01T18:11:18.240" v="638" actId="1076"/>
          <ac:grpSpMkLst>
            <pc:docMk/>
            <pc:sldMk cId="1045673115" sldId="263"/>
            <ac:grpSpMk id="6" creationId="{FAFE5438-525E-3700-81C9-C06C61F934F2}"/>
          </ac:grpSpMkLst>
        </pc:grpChg>
        <pc:grpChg chg="add mod">
          <ac:chgData name="Matthew Weber" userId="cb8fa425-774b-40a7-b0f2-d5b57e79fa6f" providerId="ADAL" clId="{0594C980-1F45-4FA6-9A0E-DEFDA89E183E}" dt="2024-07-01T18:11:28.056" v="639" actId="1076"/>
          <ac:grpSpMkLst>
            <pc:docMk/>
            <pc:sldMk cId="1045673115" sldId="263"/>
            <ac:grpSpMk id="9" creationId="{75CC120C-E934-5108-01C2-AAE792E4746C}"/>
          </ac:grpSpMkLst>
        </pc:grpChg>
        <pc:picChg chg="add mod">
          <ac:chgData name="Matthew Weber" userId="cb8fa425-774b-40a7-b0f2-d5b57e79fa6f" providerId="ADAL" clId="{0594C980-1F45-4FA6-9A0E-DEFDA89E183E}" dt="2024-07-01T18:10:44.314" v="634"/>
          <ac:picMkLst>
            <pc:docMk/>
            <pc:sldMk cId="1045673115" sldId="263"/>
            <ac:picMk id="7" creationId="{63C3F416-F4ED-D26E-5551-E1D7D3F7A97D}"/>
          </ac:picMkLst>
        </pc:picChg>
        <pc:picChg chg="add mod">
          <ac:chgData name="Matthew Weber" userId="cb8fa425-774b-40a7-b0f2-d5b57e79fa6f" providerId="ADAL" clId="{0594C980-1F45-4FA6-9A0E-DEFDA89E183E}" dt="2024-07-01T18:10:55.507" v="635"/>
          <ac:picMkLst>
            <pc:docMk/>
            <pc:sldMk cId="1045673115" sldId="263"/>
            <ac:picMk id="10" creationId="{2C8D7F35-2596-D468-A183-AF29F4681E55}"/>
          </ac:picMkLst>
        </pc:picChg>
      </pc:sldChg>
      <pc:sldChg chg="addSp delSp modSp new mod setBg">
        <pc:chgData name="Matthew Weber" userId="cb8fa425-774b-40a7-b0f2-d5b57e79fa6f" providerId="ADAL" clId="{0594C980-1F45-4FA6-9A0E-DEFDA89E183E}" dt="2024-07-01T18:14:18.418" v="657" actId="1076"/>
        <pc:sldMkLst>
          <pc:docMk/>
          <pc:sldMk cId="58327656" sldId="264"/>
        </pc:sldMkLst>
        <pc:spChg chg="del">
          <ac:chgData name="Matthew Weber" userId="cb8fa425-774b-40a7-b0f2-d5b57e79fa6f" providerId="ADAL" clId="{0594C980-1F45-4FA6-9A0E-DEFDA89E183E}" dt="2024-07-01T18:12:08.146" v="641" actId="478"/>
          <ac:spMkLst>
            <pc:docMk/>
            <pc:sldMk cId="58327656" sldId="264"/>
            <ac:spMk id="2" creationId="{8FFFB938-314D-9D7F-7605-C03817FD4262}"/>
          </ac:spMkLst>
        </pc:spChg>
        <pc:spChg chg="del">
          <ac:chgData name="Matthew Weber" userId="cb8fa425-774b-40a7-b0f2-d5b57e79fa6f" providerId="ADAL" clId="{0594C980-1F45-4FA6-9A0E-DEFDA89E183E}" dt="2024-07-01T18:12:09.600" v="642" actId="478"/>
          <ac:spMkLst>
            <pc:docMk/>
            <pc:sldMk cId="58327656" sldId="264"/>
            <ac:spMk id="3" creationId="{61470F0D-7E61-5534-13D8-53766EECE0B6}"/>
          </ac:spMkLst>
        </pc:spChg>
        <pc:spChg chg="add mod">
          <ac:chgData name="Matthew Weber" userId="cb8fa425-774b-40a7-b0f2-d5b57e79fa6f" providerId="ADAL" clId="{0594C980-1F45-4FA6-9A0E-DEFDA89E183E}" dt="2024-07-01T18:14:11.719" v="656" actId="2085"/>
          <ac:spMkLst>
            <pc:docMk/>
            <pc:sldMk cId="58327656" sldId="264"/>
            <ac:spMk id="4" creationId="{9C455FB2-AFFA-96EA-F210-ED3C03E0BF66}"/>
          </ac:spMkLst>
        </pc:spChg>
        <pc:spChg chg="add mod">
          <ac:chgData name="Matthew Weber" userId="cb8fa425-774b-40a7-b0f2-d5b57e79fa6f" providerId="ADAL" clId="{0594C980-1F45-4FA6-9A0E-DEFDA89E183E}" dt="2024-07-01T18:14:18.418" v="657" actId="1076"/>
          <ac:spMkLst>
            <pc:docMk/>
            <pc:sldMk cId="58327656" sldId="264"/>
            <ac:spMk id="5" creationId="{68B25490-E417-82E8-3338-729639D4FD41}"/>
          </ac:spMkLst>
        </pc:spChg>
        <pc:spChg chg="add">
          <ac:chgData name="Matthew Weber" userId="cb8fa425-774b-40a7-b0f2-d5b57e79fa6f" providerId="ADAL" clId="{0594C980-1F45-4FA6-9A0E-DEFDA89E183E}" dt="2024-07-01T18:13:53.438" v="653" actId="26606"/>
          <ac:spMkLst>
            <pc:docMk/>
            <pc:sldMk cId="58327656" sldId="264"/>
            <ac:spMk id="10" creationId="{17718681-A12E-49D6-9925-DD7C68176D61}"/>
          </ac:spMkLst>
        </pc:spChg>
        <pc:spChg chg="add">
          <ac:chgData name="Matthew Weber" userId="cb8fa425-774b-40a7-b0f2-d5b57e79fa6f" providerId="ADAL" clId="{0594C980-1F45-4FA6-9A0E-DEFDA89E183E}" dt="2024-07-01T18:13:53.438" v="653" actId="26606"/>
          <ac:spMkLst>
            <pc:docMk/>
            <pc:sldMk cId="58327656" sldId="264"/>
            <ac:spMk id="12" creationId="{FBD77573-9EF2-4C35-8285-A1CF6FBB0EA5}"/>
          </ac:spMkLst>
        </pc:spChg>
      </pc:sldChg>
      <pc:sldChg chg="addSp delSp modSp new mod setBg">
        <pc:chgData name="Matthew Weber" userId="cb8fa425-774b-40a7-b0f2-d5b57e79fa6f" providerId="ADAL" clId="{0594C980-1F45-4FA6-9A0E-DEFDA89E183E}" dt="2024-07-01T18:23:43.547" v="714" actId="20577"/>
        <pc:sldMkLst>
          <pc:docMk/>
          <pc:sldMk cId="567219432" sldId="265"/>
        </pc:sldMkLst>
        <pc:spChg chg="del">
          <ac:chgData name="Matthew Weber" userId="cb8fa425-774b-40a7-b0f2-d5b57e79fa6f" providerId="ADAL" clId="{0594C980-1F45-4FA6-9A0E-DEFDA89E183E}" dt="2024-07-01T18:16:30.504" v="660" actId="478"/>
          <ac:spMkLst>
            <pc:docMk/>
            <pc:sldMk cId="567219432" sldId="265"/>
            <ac:spMk id="2" creationId="{317A3CDF-B52B-3F1F-5BB0-A087FBCE51FD}"/>
          </ac:spMkLst>
        </pc:spChg>
        <pc:spChg chg="del">
          <ac:chgData name="Matthew Weber" userId="cb8fa425-774b-40a7-b0f2-d5b57e79fa6f" providerId="ADAL" clId="{0594C980-1F45-4FA6-9A0E-DEFDA89E183E}" dt="2024-07-01T18:16:29.556" v="659" actId="478"/>
          <ac:spMkLst>
            <pc:docMk/>
            <pc:sldMk cId="567219432" sldId="265"/>
            <ac:spMk id="3" creationId="{91A34D0C-8EFB-E8A5-58B8-B61A1E003FED}"/>
          </ac:spMkLst>
        </pc:spChg>
        <pc:spChg chg="add mod">
          <ac:chgData name="Matthew Weber" userId="cb8fa425-774b-40a7-b0f2-d5b57e79fa6f" providerId="ADAL" clId="{0594C980-1F45-4FA6-9A0E-DEFDA89E183E}" dt="2024-07-01T18:19:21.727" v="685" actId="1076"/>
          <ac:spMkLst>
            <pc:docMk/>
            <pc:sldMk cId="567219432" sldId="265"/>
            <ac:spMk id="4" creationId="{78B0AF90-5CD8-663F-8826-AAA83F92EA35}"/>
          </ac:spMkLst>
        </pc:spChg>
        <pc:spChg chg="add mod">
          <ac:chgData name="Matthew Weber" userId="cb8fa425-774b-40a7-b0f2-d5b57e79fa6f" providerId="ADAL" clId="{0594C980-1F45-4FA6-9A0E-DEFDA89E183E}" dt="2024-07-01T18:23:40.668" v="712" actId="20577"/>
          <ac:spMkLst>
            <pc:docMk/>
            <pc:sldMk cId="567219432" sldId="265"/>
            <ac:spMk id="5" creationId="{06E135F0-7051-6887-594F-C00DE93C4B0F}"/>
          </ac:spMkLst>
        </pc:spChg>
        <pc:spChg chg="add mod">
          <ac:chgData name="Matthew Weber" userId="cb8fa425-774b-40a7-b0f2-d5b57e79fa6f" providerId="ADAL" clId="{0594C980-1F45-4FA6-9A0E-DEFDA89E183E}" dt="2024-07-01T18:23:43.547" v="714" actId="20577"/>
          <ac:spMkLst>
            <pc:docMk/>
            <pc:sldMk cId="567219432" sldId="265"/>
            <ac:spMk id="8" creationId="{25FC5970-5D90-40CA-2940-AB2EB3BEF668}"/>
          </ac:spMkLst>
        </pc:spChg>
        <pc:spChg chg="add">
          <ac:chgData name="Matthew Weber" userId="cb8fa425-774b-40a7-b0f2-d5b57e79fa6f" providerId="ADAL" clId="{0594C980-1F45-4FA6-9A0E-DEFDA89E183E}" dt="2024-07-01T18:18:22.770" v="679" actId="26606"/>
          <ac:spMkLst>
            <pc:docMk/>
            <pc:sldMk cId="567219432" sldId="265"/>
            <ac:spMk id="10" creationId="{17718681-A12E-49D6-9925-DD7C68176D61}"/>
          </ac:spMkLst>
        </pc:spChg>
        <pc:spChg chg="add">
          <ac:chgData name="Matthew Weber" userId="cb8fa425-774b-40a7-b0f2-d5b57e79fa6f" providerId="ADAL" clId="{0594C980-1F45-4FA6-9A0E-DEFDA89E183E}" dt="2024-07-01T18:18:22.770" v="679" actId="26606"/>
          <ac:spMkLst>
            <pc:docMk/>
            <pc:sldMk cId="567219432" sldId="265"/>
            <ac:spMk id="12" creationId="{FBD77573-9EF2-4C35-8285-A1CF6FBB0EA5}"/>
          </ac:spMkLst>
        </pc:spChg>
        <pc:grpChg chg="add mod">
          <ac:chgData name="Matthew Weber" userId="cb8fa425-774b-40a7-b0f2-d5b57e79fa6f" providerId="ADAL" clId="{0594C980-1F45-4FA6-9A0E-DEFDA89E183E}" dt="2024-07-01T18:20:45.112" v="690" actId="1076"/>
          <ac:grpSpMkLst>
            <pc:docMk/>
            <pc:sldMk cId="567219432" sldId="265"/>
            <ac:grpSpMk id="6" creationId="{1726C425-B8AA-CFD2-4E14-16C218C93C9E}"/>
          </ac:grpSpMkLst>
        </pc:grpChg>
        <pc:picChg chg="add mod">
          <ac:chgData name="Matthew Weber" userId="cb8fa425-774b-40a7-b0f2-d5b57e79fa6f" providerId="ADAL" clId="{0594C980-1F45-4FA6-9A0E-DEFDA89E183E}" dt="2024-07-01T18:20:31.517" v="688"/>
          <ac:picMkLst>
            <pc:docMk/>
            <pc:sldMk cId="567219432" sldId="265"/>
            <ac:picMk id="7" creationId="{A3C4D4D4-4AE1-334D-2928-6619783313B4}"/>
          </ac:picMkLst>
        </pc:picChg>
      </pc:sldChg>
      <pc:sldChg chg="addSp delSp modSp new mod setBg">
        <pc:chgData name="Matthew Weber" userId="cb8fa425-774b-40a7-b0f2-d5b57e79fa6f" providerId="ADAL" clId="{0594C980-1F45-4FA6-9A0E-DEFDA89E183E}" dt="2024-07-01T18:46:14.724" v="826" actId="1076"/>
        <pc:sldMkLst>
          <pc:docMk/>
          <pc:sldMk cId="94366872" sldId="266"/>
        </pc:sldMkLst>
        <pc:spChg chg="del">
          <ac:chgData name="Matthew Weber" userId="cb8fa425-774b-40a7-b0f2-d5b57e79fa6f" providerId="ADAL" clId="{0594C980-1F45-4FA6-9A0E-DEFDA89E183E}" dt="2024-07-01T18:24:35.437" v="716" actId="478"/>
          <ac:spMkLst>
            <pc:docMk/>
            <pc:sldMk cId="94366872" sldId="266"/>
            <ac:spMk id="2" creationId="{800951A3-30B5-1723-40E7-11AACE95B471}"/>
          </ac:spMkLst>
        </pc:spChg>
        <pc:spChg chg="del">
          <ac:chgData name="Matthew Weber" userId="cb8fa425-774b-40a7-b0f2-d5b57e79fa6f" providerId="ADAL" clId="{0594C980-1F45-4FA6-9A0E-DEFDA89E183E}" dt="2024-07-01T18:24:33.274" v="715" actId="478"/>
          <ac:spMkLst>
            <pc:docMk/>
            <pc:sldMk cId="94366872" sldId="266"/>
            <ac:spMk id="3" creationId="{DB2BEFFF-7BD4-44E3-BCA7-B94B9632F88B}"/>
          </ac:spMkLst>
        </pc:spChg>
        <pc:spChg chg="add mod">
          <ac:chgData name="Matthew Weber" userId="cb8fa425-774b-40a7-b0f2-d5b57e79fa6f" providerId="ADAL" clId="{0594C980-1F45-4FA6-9A0E-DEFDA89E183E}" dt="2024-07-01T18:46:14.724" v="826" actId="1076"/>
          <ac:spMkLst>
            <pc:docMk/>
            <pc:sldMk cId="94366872" sldId="266"/>
            <ac:spMk id="4" creationId="{BDE71733-30A1-082F-657F-52DA27A05445}"/>
          </ac:spMkLst>
        </pc:spChg>
        <pc:spChg chg="add mod">
          <ac:chgData name="Matthew Weber" userId="cb8fa425-774b-40a7-b0f2-d5b57e79fa6f" providerId="ADAL" clId="{0594C980-1F45-4FA6-9A0E-DEFDA89E183E}" dt="2024-07-01T18:28:59.647" v="779" actId="26606"/>
          <ac:spMkLst>
            <pc:docMk/>
            <pc:sldMk cId="94366872" sldId="266"/>
            <ac:spMk id="5" creationId="{1E4AA04B-610E-50B1-5E5A-8CBE246FC9C4}"/>
          </ac:spMkLst>
        </pc:spChg>
        <pc:spChg chg="add mod">
          <ac:chgData name="Matthew Weber" userId="cb8fa425-774b-40a7-b0f2-d5b57e79fa6f" providerId="ADAL" clId="{0594C980-1F45-4FA6-9A0E-DEFDA89E183E}" dt="2024-07-01T18:29:22.869" v="781" actId="1076"/>
          <ac:spMkLst>
            <pc:docMk/>
            <pc:sldMk cId="94366872" sldId="266"/>
            <ac:spMk id="7" creationId="{08F1C0B6-6CBD-7EC8-D5BF-E61EF6B681A1}"/>
          </ac:spMkLst>
        </pc:spChg>
        <pc:spChg chg="add mod">
          <ac:chgData name="Matthew Weber" userId="cb8fa425-774b-40a7-b0f2-d5b57e79fa6f" providerId="ADAL" clId="{0594C980-1F45-4FA6-9A0E-DEFDA89E183E}" dt="2024-07-01T18:29:13.755" v="780" actId="1076"/>
          <ac:spMkLst>
            <pc:docMk/>
            <pc:sldMk cId="94366872" sldId="266"/>
            <ac:spMk id="8" creationId="{56AAEEB2-BE59-8224-4638-7264C66AF9F5}"/>
          </ac:spMkLst>
        </pc:spChg>
        <pc:spChg chg="add">
          <ac:chgData name="Matthew Weber" userId="cb8fa425-774b-40a7-b0f2-d5b57e79fa6f" providerId="ADAL" clId="{0594C980-1F45-4FA6-9A0E-DEFDA89E183E}" dt="2024-07-01T18:28:59.647" v="779" actId="26606"/>
          <ac:spMkLst>
            <pc:docMk/>
            <pc:sldMk cId="94366872" sldId="266"/>
            <ac:spMk id="13" creationId="{0E3596DD-156A-473E-9BB3-C6A29F7574E9}"/>
          </ac:spMkLst>
        </pc:spChg>
        <pc:spChg chg="add">
          <ac:chgData name="Matthew Weber" userId="cb8fa425-774b-40a7-b0f2-d5b57e79fa6f" providerId="ADAL" clId="{0594C980-1F45-4FA6-9A0E-DEFDA89E183E}" dt="2024-07-01T18:28:59.647" v="779" actId="26606"/>
          <ac:spMkLst>
            <pc:docMk/>
            <pc:sldMk cId="94366872" sldId="266"/>
            <ac:spMk id="15" creationId="{2C46C4D6-C474-4E92-B52E-944C1118F7B6}"/>
          </ac:spMkLst>
        </pc:spChg>
        <pc:picChg chg="add mod">
          <ac:chgData name="Matthew Weber" userId="cb8fa425-774b-40a7-b0f2-d5b57e79fa6f" providerId="ADAL" clId="{0594C980-1F45-4FA6-9A0E-DEFDA89E183E}" dt="2024-07-01T18:28:59.647" v="779" actId="26606"/>
          <ac:picMkLst>
            <pc:docMk/>
            <pc:sldMk cId="94366872" sldId="266"/>
            <ac:picMk id="6" creationId="{F6C8C538-3941-91C2-149A-8A9056CE3B72}"/>
          </ac:picMkLst>
        </pc:picChg>
      </pc:sldChg>
      <pc:sldChg chg="addSp delSp modSp new mod setBg">
        <pc:chgData name="Matthew Weber" userId="cb8fa425-774b-40a7-b0f2-d5b57e79fa6f" providerId="ADAL" clId="{0594C980-1F45-4FA6-9A0E-DEFDA89E183E}" dt="2024-07-01T18:46:20.268" v="827" actId="1076"/>
        <pc:sldMkLst>
          <pc:docMk/>
          <pc:sldMk cId="1236306092" sldId="267"/>
        </pc:sldMkLst>
        <pc:spChg chg="del">
          <ac:chgData name="Matthew Weber" userId="cb8fa425-774b-40a7-b0f2-d5b57e79fa6f" providerId="ADAL" clId="{0594C980-1F45-4FA6-9A0E-DEFDA89E183E}" dt="2024-07-01T18:30:17.114" v="783" actId="478"/>
          <ac:spMkLst>
            <pc:docMk/>
            <pc:sldMk cId="1236306092" sldId="267"/>
            <ac:spMk id="2" creationId="{0B52B6AF-CBFA-A832-4CF3-F36842C109B0}"/>
          </ac:spMkLst>
        </pc:spChg>
        <pc:spChg chg="del mod">
          <ac:chgData name="Matthew Weber" userId="cb8fa425-774b-40a7-b0f2-d5b57e79fa6f" providerId="ADAL" clId="{0594C980-1F45-4FA6-9A0E-DEFDA89E183E}" dt="2024-07-01T18:30:19.705" v="785" actId="478"/>
          <ac:spMkLst>
            <pc:docMk/>
            <pc:sldMk cId="1236306092" sldId="267"/>
            <ac:spMk id="3" creationId="{D4832A46-1049-46E8-A682-7039EF5D5271}"/>
          </ac:spMkLst>
        </pc:spChg>
        <pc:spChg chg="add mod">
          <ac:chgData name="Matthew Weber" userId="cb8fa425-774b-40a7-b0f2-d5b57e79fa6f" providerId="ADAL" clId="{0594C980-1F45-4FA6-9A0E-DEFDA89E183E}" dt="2024-07-01T18:46:20.268" v="827" actId="1076"/>
          <ac:spMkLst>
            <pc:docMk/>
            <pc:sldMk cId="1236306092" sldId="267"/>
            <ac:spMk id="4" creationId="{C5C36FE7-6CC2-23D8-A12B-F8BE518926E7}"/>
          </ac:spMkLst>
        </pc:spChg>
        <pc:spChg chg="add mod">
          <ac:chgData name="Matthew Weber" userId="cb8fa425-774b-40a7-b0f2-d5b57e79fa6f" providerId="ADAL" clId="{0594C980-1F45-4FA6-9A0E-DEFDA89E183E}" dt="2024-07-01T18:31:52.077" v="800" actId="20577"/>
          <ac:spMkLst>
            <pc:docMk/>
            <pc:sldMk cId="1236306092" sldId="267"/>
            <ac:spMk id="5" creationId="{9E3F19B7-D421-6AE2-9095-F02DB749A5CF}"/>
          </ac:spMkLst>
        </pc:spChg>
        <pc:spChg chg="add mod">
          <ac:chgData name="Matthew Weber" userId="cb8fa425-774b-40a7-b0f2-d5b57e79fa6f" providerId="ADAL" clId="{0594C980-1F45-4FA6-9A0E-DEFDA89E183E}" dt="2024-07-01T18:32:11.475" v="812" actId="1076"/>
          <ac:spMkLst>
            <pc:docMk/>
            <pc:sldMk cId="1236306092" sldId="267"/>
            <ac:spMk id="8" creationId="{BB4E5746-F75A-EDFB-84C1-526A63121DE8}"/>
          </ac:spMkLst>
        </pc:spChg>
        <pc:spChg chg="add">
          <ac:chgData name="Matthew Weber" userId="cb8fa425-774b-40a7-b0f2-d5b57e79fa6f" providerId="ADAL" clId="{0594C980-1F45-4FA6-9A0E-DEFDA89E183E}" dt="2024-07-01T18:31:42.001" v="798" actId="26606"/>
          <ac:spMkLst>
            <pc:docMk/>
            <pc:sldMk cId="1236306092" sldId="267"/>
            <ac:spMk id="13" creationId="{0E3596DD-156A-473E-9BB3-C6A29F7574E9}"/>
          </ac:spMkLst>
        </pc:spChg>
        <pc:spChg chg="add">
          <ac:chgData name="Matthew Weber" userId="cb8fa425-774b-40a7-b0f2-d5b57e79fa6f" providerId="ADAL" clId="{0594C980-1F45-4FA6-9A0E-DEFDA89E183E}" dt="2024-07-01T18:31:42.001" v="798" actId="26606"/>
          <ac:spMkLst>
            <pc:docMk/>
            <pc:sldMk cId="1236306092" sldId="267"/>
            <ac:spMk id="15" creationId="{2C46C4D6-C474-4E92-B52E-944C1118F7B6}"/>
          </ac:spMkLst>
        </pc:spChg>
        <pc:grpChg chg="add mod">
          <ac:chgData name="Matthew Weber" userId="cb8fa425-774b-40a7-b0f2-d5b57e79fa6f" providerId="ADAL" clId="{0594C980-1F45-4FA6-9A0E-DEFDA89E183E}" dt="2024-07-01T18:31:42.001" v="798" actId="26606"/>
          <ac:grpSpMkLst>
            <pc:docMk/>
            <pc:sldMk cId="1236306092" sldId="267"/>
            <ac:grpSpMk id="6" creationId="{2DD08E62-F6D8-FE6E-6A95-F88081F332E1}"/>
          </ac:grpSpMkLst>
        </pc:grpChg>
        <pc:picChg chg="add mod">
          <ac:chgData name="Matthew Weber" userId="cb8fa425-774b-40a7-b0f2-d5b57e79fa6f" providerId="ADAL" clId="{0594C980-1F45-4FA6-9A0E-DEFDA89E183E}" dt="2024-07-01T18:31:37.375" v="797"/>
          <ac:picMkLst>
            <pc:docMk/>
            <pc:sldMk cId="1236306092" sldId="267"/>
            <ac:picMk id="7" creationId="{4FA33C94-5DF5-D1EE-85D1-128CA95475D4}"/>
          </ac:picMkLst>
        </pc:picChg>
      </pc:sldChg>
    </pc:docChg>
  </pc:docChgLst>
  <pc:docChgLst>
    <pc:chgData name="Matthew Weber" userId="cb8fa425-774b-40a7-b0f2-d5b57e79fa6f" providerId="ADAL" clId="{015BEA6B-A1DE-49DC-B53B-3A6E46771428}"/>
    <pc:docChg chg="undo custSel addSld delSld modSld">
      <pc:chgData name="Matthew Weber" userId="cb8fa425-774b-40a7-b0f2-d5b57e79fa6f" providerId="ADAL" clId="{015BEA6B-A1DE-49DC-B53B-3A6E46771428}" dt="2024-07-08T18:49:39.152" v="889" actId="20577"/>
      <pc:docMkLst>
        <pc:docMk/>
      </pc:docMkLst>
      <pc:sldChg chg="modSp mod">
        <pc:chgData name="Matthew Weber" userId="cb8fa425-774b-40a7-b0f2-d5b57e79fa6f" providerId="ADAL" clId="{015BEA6B-A1DE-49DC-B53B-3A6E46771428}" dt="2024-07-08T17:55:28.905" v="9" actId="20577"/>
        <pc:sldMkLst>
          <pc:docMk/>
          <pc:sldMk cId="2932703518" sldId="256"/>
        </pc:sldMkLst>
        <pc:spChg chg="mod">
          <ac:chgData name="Matthew Weber" userId="cb8fa425-774b-40a7-b0f2-d5b57e79fa6f" providerId="ADAL" clId="{015BEA6B-A1DE-49DC-B53B-3A6E46771428}" dt="2024-07-08T17:55:28.905" v="9" actId="20577"/>
          <ac:spMkLst>
            <pc:docMk/>
            <pc:sldMk cId="2932703518" sldId="256"/>
            <ac:spMk id="2" creationId="{0988541B-C4D0-FD60-CEA4-610494902ED9}"/>
          </ac:spMkLst>
        </pc:spChg>
      </pc:sldChg>
      <pc:sldChg chg="modSp mod">
        <pc:chgData name="Matthew Weber" userId="cb8fa425-774b-40a7-b0f2-d5b57e79fa6f" providerId="ADAL" clId="{015BEA6B-A1DE-49DC-B53B-3A6E46771428}" dt="2024-07-08T17:56:45.775" v="28" actId="403"/>
        <pc:sldMkLst>
          <pc:docMk/>
          <pc:sldMk cId="2923562659" sldId="257"/>
        </pc:sldMkLst>
        <pc:spChg chg="mod">
          <ac:chgData name="Matthew Weber" userId="cb8fa425-774b-40a7-b0f2-d5b57e79fa6f" providerId="ADAL" clId="{015BEA6B-A1DE-49DC-B53B-3A6E46771428}" dt="2024-07-08T17:56:45.775" v="28" actId="403"/>
          <ac:spMkLst>
            <pc:docMk/>
            <pc:sldMk cId="2923562659" sldId="257"/>
            <ac:spMk id="3" creationId="{6F8127F2-A88E-3587-E460-6FD5C7F273C2}"/>
          </ac:spMkLst>
        </pc:spChg>
      </pc:sldChg>
      <pc:sldChg chg="addSp delSp modSp mod">
        <pc:chgData name="Matthew Weber" userId="cb8fa425-774b-40a7-b0f2-d5b57e79fa6f" providerId="ADAL" clId="{015BEA6B-A1DE-49DC-B53B-3A6E46771428}" dt="2024-07-08T17:58:07.961" v="51" actId="26606"/>
        <pc:sldMkLst>
          <pc:docMk/>
          <pc:sldMk cId="4169116557" sldId="259"/>
        </pc:sldMkLst>
        <pc:spChg chg="mod">
          <ac:chgData name="Matthew Weber" userId="cb8fa425-774b-40a7-b0f2-d5b57e79fa6f" providerId="ADAL" clId="{015BEA6B-A1DE-49DC-B53B-3A6E46771428}" dt="2024-07-08T17:58:07.961" v="51" actId="26606"/>
          <ac:spMkLst>
            <pc:docMk/>
            <pc:sldMk cId="4169116557" sldId="259"/>
            <ac:spMk id="2" creationId="{51C08503-DA61-147C-F172-6AB2F4E1D578}"/>
          </ac:spMkLst>
        </pc:spChg>
        <pc:spChg chg="mod">
          <ac:chgData name="Matthew Weber" userId="cb8fa425-774b-40a7-b0f2-d5b57e79fa6f" providerId="ADAL" clId="{015BEA6B-A1DE-49DC-B53B-3A6E46771428}" dt="2024-07-08T17:58:07.961" v="51" actId="26606"/>
          <ac:spMkLst>
            <pc:docMk/>
            <pc:sldMk cId="4169116557" sldId="259"/>
            <ac:spMk id="3" creationId="{8F4C1733-6E4C-D12A-B536-419328C4EDAA}"/>
          </ac:spMkLst>
        </pc:spChg>
        <pc:spChg chg="add mod">
          <ac:chgData name="Matthew Weber" userId="cb8fa425-774b-40a7-b0f2-d5b57e79fa6f" providerId="ADAL" clId="{015BEA6B-A1DE-49DC-B53B-3A6E46771428}" dt="2024-07-08T17:58:06.960" v="50" actId="1076"/>
          <ac:spMkLst>
            <pc:docMk/>
            <pc:sldMk cId="4169116557" sldId="259"/>
            <ac:spMk id="6" creationId="{FE6FD342-DC87-A553-09E7-67A7A856C011}"/>
          </ac:spMkLst>
        </pc:spChg>
        <pc:spChg chg="del">
          <ac:chgData name="Matthew Weber" userId="cb8fa425-774b-40a7-b0f2-d5b57e79fa6f" providerId="ADAL" clId="{015BEA6B-A1DE-49DC-B53B-3A6E46771428}" dt="2024-07-08T17:58:07.961" v="51" actId="26606"/>
          <ac:spMkLst>
            <pc:docMk/>
            <pc:sldMk cId="4169116557" sldId="259"/>
            <ac:spMk id="3107" creationId="{0E3596DD-156A-473E-9BB3-C6A29F7574E9}"/>
          </ac:spMkLst>
        </pc:spChg>
        <pc:spChg chg="del">
          <ac:chgData name="Matthew Weber" userId="cb8fa425-774b-40a7-b0f2-d5b57e79fa6f" providerId="ADAL" clId="{015BEA6B-A1DE-49DC-B53B-3A6E46771428}" dt="2024-07-08T17:58:07.961" v="51" actId="26606"/>
          <ac:spMkLst>
            <pc:docMk/>
            <pc:sldMk cId="4169116557" sldId="259"/>
            <ac:spMk id="3109" creationId="{2C46C4D6-C474-4E92-B52E-944C1118F7B6}"/>
          </ac:spMkLst>
        </pc:spChg>
        <pc:spChg chg="add">
          <ac:chgData name="Matthew Weber" userId="cb8fa425-774b-40a7-b0f2-d5b57e79fa6f" providerId="ADAL" clId="{015BEA6B-A1DE-49DC-B53B-3A6E46771428}" dt="2024-07-08T17:58:07.961" v="51" actId="26606"/>
          <ac:spMkLst>
            <pc:docMk/>
            <pc:sldMk cId="4169116557" sldId="259"/>
            <ac:spMk id="3114" creationId="{0E3596DD-156A-473E-9BB3-C6A29F7574E9}"/>
          </ac:spMkLst>
        </pc:spChg>
        <pc:spChg chg="add">
          <ac:chgData name="Matthew Weber" userId="cb8fa425-774b-40a7-b0f2-d5b57e79fa6f" providerId="ADAL" clId="{015BEA6B-A1DE-49DC-B53B-3A6E46771428}" dt="2024-07-08T17:58:07.961" v="51" actId="26606"/>
          <ac:spMkLst>
            <pc:docMk/>
            <pc:sldMk cId="4169116557" sldId="259"/>
            <ac:spMk id="3116" creationId="{2C46C4D6-C474-4E92-B52E-944C1118F7B6}"/>
          </ac:spMkLst>
        </pc:spChg>
        <pc:grpChg chg="add mod">
          <ac:chgData name="Matthew Weber" userId="cb8fa425-774b-40a7-b0f2-d5b57e79fa6f" providerId="ADAL" clId="{015BEA6B-A1DE-49DC-B53B-3A6E46771428}" dt="2024-07-08T17:58:07.961" v="51" actId="26606"/>
          <ac:grpSpMkLst>
            <pc:docMk/>
            <pc:sldMk cId="4169116557" sldId="259"/>
            <ac:grpSpMk id="4" creationId="{FA922FFA-09BF-5A43-E193-991BE84794CA}"/>
          </ac:grpSpMkLst>
        </pc:grpChg>
        <pc:grpChg chg="del">
          <ac:chgData name="Matthew Weber" userId="cb8fa425-774b-40a7-b0f2-d5b57e79fa6f" providerId="ADAL" clId="{015BEA6B-A1DE-49DC-B53B-3A6E46771428}" dt="2024-07-08T17:57:54.761" v="47" actId="478"/>
          <ac:grpSpMkLst>
            <pc:docMk/>
            <pc:sldMk cId="4169116557" sldId="259"/>
            <ac:grpSpMk id="7" creationId="{35010948-3A45-F26C-696D-025D924755B7}"/>
          </ac:grpSpMkLst>
        </pc:grpChg>
        <pc:picChg chg="add mod">
          <ac:chgData name="Matthew Weber" userId="cb8fa425-774b-40a7-b0f2-d5b57e79fa6f" providerId="ADAL" clId="{015BEA6B-A1DE-49DC-B53B-3A6E46771428}" dt="2024-07-08T17:58:06.960" v="50" actId="1076"/>
          <ac:picMkLst>
            <pc:docMk/>
            <pc:sldMk cId="4169116557" sldId="259"/>
            <ac:picMk id="5" creationId="{F293BC0A-119B-CBCB-7816-BAEE45C1BF96}"/>
          </ac:picMkLst>
        </pc:picChg>
      </pc:sldChg>
      <pc:sldChg chg="addSp delSp modSp mod">
        <pc:chgData name="Matthew Weber" userId="cb8fa425-774b-40a7-b0f2-d5b57e79fa6f" providerId="ADAL" clId="{015BEA6B-A1DE-49DC-B53B-3A6E46771428}" dt="2024-07-08T17:59:24.395" v="78" actId="1076"/>
        <pc:sldMkLst>
          <pc:docMk/>
          <pc:sldMk cId="2846251533" sldId="260"/>
        </pc:sldMkLst>
        <pc:spChg chg="mod">
          <ac:chgData name="Matthew Weber" userId="cb8fa425-774b-40a7-b0f2-d5b57e79fa6f" providerId="ADAL" clId="{015BEA6B-A1DE-49DC-B53B-3A6E46771428}" dt="2024-07-08T17:58:22.440" v="64" actId="20577"/>
          <ac:spMkLst>
            <pc:docMk/>
            <pc:sldMk cId="2846251533" sldId="260"/>
            <ac:spMk id="2" creationId="{51C08503-DA61-147C-F172-6AB2F4E1D578}"/>
          </ac:spMkLst>
        </pc:spChg>
        <pc:spChg chg="mod">
          <ac:chgData name="Matthew Weber" userId="cb8fa425-774b-40a7-b0f2-d5b57e79fa6f" providerId="ADAL" clId="{015BEA6B-A1DE-49DC-B53B-3A6E46771428}" dt="2024-07-08T17:58:55.199" v="71" actId="403"/>
          <ac:spMkLst>
            <pc:docMk/>
            <pc:sldMk cId="2846251533" sldId="260"/>
            <ac:spMk id="3" creationId="{8F4C1733-6E4C-D12A-B536-419328C4EDAA}"/>
          </ac:spMkLst>
        </pc:spChg>
        <pc:spChg chg="add mod">
          <ac:chgData name="Matthew Weber" userId="cb8fa425-774b-40a7-b0f2-d5b57e79fa6f" providerId="ADAL" clId="{015BEA6B-A1DE-49DC-B53B-3A6E46771428}" dt="2024-07-08T17:59:24.395" v="78" actId="1076"/>
          <ac:spMkLst>
            <pc:docMk/>
            <pc:sldMk cId="2846251533" sldId="260"/>
            <ac:spMk id="6" creationId="{753550E6-C7FC-7F2C-4E2A-54A3BE7825EB}"/>
          </ac:spMkLst>
        </pc:spChg>
        <pc:grpChg chg="add mod">
          <ac:chgData name="Matthew Weber" userId="cb8fa425-774b-40a7-b0f2-d5b57e79fa6f" providerId="ADAL" clId="{015BEA6B-A1DE-49DC-B53B-3A6E46771428}" dt="2024-07-08T17:59:13.397" v="74" actId="1076"/>
          <ac:grpSpMkLst>
            <pc:docMk/>
            <pc:sldMk cId="2846251533" sldId="260"/>
            <ac:grpSpMk id="4" creationId="{4D226603-6428-955F-3F99-6D51E1661510}"/>
          </ac:grpSpMkLst>
        </pc:grpChg>
        <pc:grpChg chg="del">
          <ac:chgData name="Matthew Weber" userId="cb8fa425-774b-40a7-b0f2-d5b57e79fa6f" providerId="ADAL" clId="{015BEA6B-A1DE-49DC-B53B-3A6E46771428}" dt="2024-07-08T17:58:57.855" v="72" actId="478"/>
          <ac:grpSpMkLst>
            <pc:docMk/>
            <pc:sldMk cId="2846251533" sldId="260"/>
            <ac:grpSpMk id="7" creationId="{1F815B1C-9F82-F635-81A2-E53B34D803D2}"/>
          </ac:grpSpMkLst>
        </pc:grpChg>
        <pc:picChg chg="add mod">
          <ac:chgData name="Matthew Weber" userId="cb8fa425-774b-40a7-b0f2-d5b57e79fa6f" providerId="ADAL" clId="{015BEA6B-A1DE-49DC-B53B-3A6E46771428}" dt="2024-07-08T17:59:13.397" v="74" actId="1076"/>
          <ac:picMkLst>
            <pc:docMk/>
            <pc:sldMk cId="2846251533" sldId="260"/>
            <ac:picMk id="5" creationId="{7D639F0E-FE0C-F5B7-D6E1-D2A29001A4C0}"/>
          </ac:picMkLst>
        </pc:picChg>
      </pc:sldChg>
      <pc:sldChg chg="addSp delSp modSp mod">
        <pc:chgData name="Matthew Weber" userId="cb8fa425-774b-40a7-b0f2-d5b57e79fa6f" providerId="ADAL" clId="{015BEA6B-A1DE-49DC-B53B-3A6E46771428}" dt="2024-07-08T18:03:00.619" v="133" actId="14100"/>
        <pc:sldMkLst>
          <pc:docMk/>
          <pc:sldMk cId="2595567678" sldId="261"/>
        </pc:sldMkLst>
        <pc:spChg chg="mod">
          <ac:chgData name="Matthew Weber" userId="cb8fa425-774b-40a7-b0f2-d5b57e79fa6f" providerId="ADAL" clId="{015BEA6B-A1DE-49DC-B53B-3A6E46771428}" dt="2024-07-08T17:59:31.995" v="87" actId="20577"/>
          <ac:spMkLst>
            <pc:docMk/>
            <pc:sldMk cId="2595567678" sldId="261"/>
            <ac:spMk id="2" creationId="{51C08503-DA61-147C-F172-6AB2F4E1D578}"/>
          </ac:spMkLst>
        </pc:spChg>
        <pc:spChg chg="mod">
          <ac:chgData name="Matthew Weber" userId="cb8fa425-774b-40a7-b0f2-d5b57e79fa6f" providerId="ADAL" clId="{015BEA6B-A1DE-49DC-B53B-3A6E46771428}" dt="2024-07-08T18:03:00.619" v="133" actId="14100"/>
          <ac:spMkLst>
            <pc:docMk/>
            <pc:sldMk cId="2595567678" sldId="261"/>
            <ac:spMk id="3" creationId="{8F4C1733-6E4C-D12A-B536-419328C4EDAA}"/>
          </ac:spMkLst>
        </pc:spChg>
        <pc:spChg chg="add mod">
          <ac:chgData name="Matthew Weber" userId="cb8fa425-774b-40a7-b0f2-d5b57e79fa6f" providerId="ADAL" clId="{015BEA6B-A1DE-49DC-B53B-3A6E46771428}" dt="2024-07-08T18:01:41.918" v="110" actId="14100"/>
          <ac:spMkLst>
            <pc:docMk/>
            <pc:sldMk cId="2595567678" sldId="261"/>
            <ac:spMk id="8" creationId="{D62C5499-B662-A7FE-1ED4-7F4DBA6E16F0}"/>
          </ac:spMkLst>
        </pc:spChg>
        <pc:spChg chg="add mod">
          <ac:chgData name="Matthew Weber" userId="cb8fa425-774b-40a7-b0f2-d5b57e79fa6f" providerId="ADAL" clId="{015BEA6B-A1DE-49DC-B53B-3A6E46771428}" dt="2024-07-08T18:01:30.202" v="108" actId="14100"/>
          <ac:spMkLst>
            <pc:docMk/>
            <pc:sldMk cId="2595567678" sldId="261"/>
            <ac:spMk id="12" creationId="{BBE11EA3-E8A0-B1DA-5948-EBE3F7429CE8}"/>
          </ac:spMkLst>
        </pc:spChg>
        <pc:spChg chg="add mod">
          <ac:chgData name="Matthew Weber" userId="cb8fa425-774b-40a7-b0f2-d5b57e79fa6f" providerId="ADAL" clId="{015BEA6B-A1DE-49DC-B53B-3A6E46771428}" dt="2024-07-08T18:01:57.811" v="113" actId="14100"/>
          <ac:spMkLst>
            <pc:docMk/>
            <pc:sldMk cId="2595567678" sldId="261"/>
            <ac:spMk id="15" creationId="{EF6C3F3D-7205-9BD0-DB89-C9F63B091AD2}"/>
          </ac:spMkLst>
        </pc:spChg>
        <pc:grpChg chg="del">
          <ac:chgData name="Matthew Weber" userId="cb8fa425-774b-40a7-b0f2-d5b57e79fa6f" providerId="ADAL" clId="{015BEA6B-A1DE-49DC-B53B-3A6E46771428}" dt="2024-07-08T18:00:28.070" v="95" actId="478"/>
          <ac:grpSpMkLst>
            <pc:docMk/>
            <pc:sldMk cId="2595567678" sldId="261"/>
            <ac:grpSpMk id="4" creationId="{D1D509F5-4D95-119F-17C2-6124673FE6F4}"/>
          </ac:grpSpMkLst>
        </pc:grpChg>
        <pc:grpChg chg="add mod">
          <ac:chgData name="Matthew Weber" userId="cb8fa425-774b-40a7-b0f2-d5b57e79fa6f" providerId="ADAL" clId="{015BEA6B-A1DE-49DC-B53B-3A6E46771428}" dt="2024-07-08T18:01:07.235" v="102" actId="1076"/>
          <ac:grpSpMkLst>
            <pc:docMk/>
            <pc:sldMk cId="2595567678" sldId="261"/>
            <ac:grpSpMk id="7" creationId="{EED313AC-E811-4580-7D28-91556DE487FB}"/>
          </ac:grpSpMkLst>
        </pc:grpChg>
        <pc:grpChg chg="add mod">
          <ac:chgData name="Matthew Weber" userId="cb8fa425-774b-40a7-b0f2-d5b57e79fa6f" providerId="ADAL" clId="{015BEA6B-A1DE-49DC-B53B-3A6E46771428}" dt="2024-07-08T18:01:11.350" v="103" actId="1076"/>
          <ac:grpSpMkLst>
            <pc:docMk/>
            <pc:sldMk cId="2595567678" sldId="261"/>
            <ac:grpSpMk id="10" creationId="{4A03434E-07FF-D348-57A0-EE86853836A9}"/>
          </ac:grpSpMkLst>
        </pc:grpChg>
        <pc:grpChg chg="add mod">
          <ac:chgData name="Matthew Weber" userId="cb8fa425-774b-40a7-b0f2-d5b57e79fa6f" providerId="ADAL" clId="{015BEA6B-A1DE-49DC-B53B-3A6E46771428}" dt="2024-07-08T18:01:18.170" v="104" actId="1076"/>
          <ac:grpSpMkLst>
            <pc:docMk/>
            <pc:sldMk cId="2595567678" sldId="261"/>
            <ac:grpSpMk id="14" creationId="{C5810A1A-3F4E-46F5-02D5-92B6F40422F6}"/>
          </ac:grpSpMkLst>
        </pc:grpChg>
        <pc:picChg chg="add mod">
          <ac:chgData name="Matthew Weber" userId="cb8fa425-774b-40a7-b0f2-d5b57e79fa6f" providerId="ADAL" clId="{015BEA6B-A1DE-49DC-B53B-3A6E46771428}" dt="2024-07-08T18:00:38.852" v="96"/>
          <ac:picMkLst>
            <pc:docMk/>
            <pc:sldMk cId="2595567678" sldId="261"/>
            <ac:picMk id="9" creationId="{9B6E827F-F344-D654-47FE-5B6FA8770D9E}"/>
          </ac:picMkLst>
        </pc:picChg>
        <pc:picChg chg="add mod">
          <ac:chgData name="Matthew Weber" userId="cb8fa425-774b-40a7-b0f2-d5b57e79fa6f" providerId="ADAL" clId="{015BEA6B-A1DE-49DC-B53B-3A6E46771428}" dt="2024-07-08T18:00:48.967" v="98"/>
          <ac:picMkLst>
            <pc:docMk/>
            <pc:sldMk cId="2595567678" sldId="261"/>
            <ac:picMk id="13" creationId="{17EDC881-2A38-608A-73C7-4DE53F438E8D}"/>
          </ac:picMkLst>
        </pc:picChg>
        <pc:picChg chg="add mod">
          <ac:chgData name="Matthew Weber" userId="cb8fa425-774b-40a7-b0f2-d5b57e79fa6f" providerId="ADAL" clId="{015BEA6B-A1DE-49DC-B53B-3A6E46771428}" dt="2024-07-08T18:01:00.516" v="100"/>
          <ac:picMkLst>
            <pc:docMk/>
            <pc:sldMk cId="2595567678" sldId="261"/>
            <ac:picMk id="16" creationId="{EEE1E7CB-9CA4-3469-D4A5-3BC58BEC0936}"/>
          </ac:picMkLst>
        </pc:picChg>
      </pc:sldChg>
      <pc:sldChg chg="addSp delSp modSp mod">
        <pc:chgData name="Matthew Weber" userId="cb8fa425-774b-40a7-b0f2-d5b57e79fa6f" providerId="ADAL" clId="{015BEA6B-A1DE-49DC-B53B-3A6E46771428}" dt="2024-07-08T18:05:14.039" v="169" actId="164"/>
        <pc:sldMkLst>
          <pc:docMk/>
          <pc:sldMk cId="3183407483" sldId="262"/>
        </pc:sldMkLst>
        <pc:spChg chg="mod">
          <ac:chgData name="Matthew Weber" userId="cb8fa425-774b-40a7-b0f2-d5b57e79fa6f" providerId="ADAL" clId="{015BEA6B-A1DE-49DC-B53B-3A6E46771428}" dt="2024-07-08T18:03:08.109" v="142" actId="20577"/>
          <ac:spMkLst>
            <pc:docMk/>
            <pc:sldMk cId="3183407483" sldId="262"/>
            <ac:spMk id="2" creationId="{51C08503-DA61-147C-F172-6AB2F4E1D578}"/>
          </ac:spMkLst>
        </pc:spChg>
        <pc:spChg chg="mod">
          <ac:chgData name="Matthew Weber" userId="cb8fa425-774b-40a7-b0f2-d5b57e79fa6f" providerId="ADAL" clId="{015BEA6B-A1DE-49DC-B53B-3A6E46771428}" dt="2024-07-08T18:03:42.025" v="151" actId="403"/>
          <ac:spMkLst>
            <pc:docMk/>
            <pc:sldMk cId="3183407483" sldId="262"/>
            <ac:spMk id="3" creationId="{8F4C1733-6E4C-D12A-B536-419328C4EDAA}"/>
          </ac:spMkLst>
        </pc:spChg>
        <pc:spChg chg="add mod">
          <ac:chgData name="Matthew Weber" userId="cb8fa425-774b-40a7-b0f2-d5b57e79fa6f" providerId="ADAL" clId="{015BEA6B-A1DE-49DC-B53B-3A6E46771428}" dt="2024-07-08T18:05:14.039" v="169" actId="164"/>
          <ac:spMkLst>
            <pc:docMk/>
            <pc:sldMk cId="3183407483" sldId="262"/>
            <ac:spMk id="5" creationId="{B0814384-EC25-E1C1-7D69-45C3167DEBA6}"/>
          </ac:spMkLst>
        </pc:spChg>
        <pc:spChg chg="del">
          <ac:chgData name="Matthew Weber" userId="cb8fa425-774b-40a7-b0f2-d5b57e79fa6f" providerId="ADAL" clId="{015BEA6B-A1DE-49DC-B53B-3A6E46771428}" dt="2024-07-08T18:03:46.423" v="153" actId="478"/>
          <ac:spMkLst>
            <pc:docMk/>
            <pc:sldMk cId="3183407483" sldId="262"/>
            <ac:spMk id="10" creationId="{14DF519F-C208-6664-1520-FD7815DEB471}"/>
          </ac:spMkLst>
        </pc:spChg>
        <pc:grpChg chg="add mod">
          <ac:chgData name="Matthew Weber" userId="cb8fa425-774b-40a7-b0f2-d5b57e79fa6f" providerId="ADAL" clId="{015BEA6B-A1DE-49DC-B53B-3A6E46771428}" dt="2024-07-08T18:05:14.039" v="169" actId="164"/>
          <ac:grpSpMkLst>
            <pc:docMk/>
            <pc:sldMk cId="3183407483" sldId="262"/>
            <ac:grpSpMk id="6" creationId="{7851F026-909E-5851-6DB3-9D5EE182E206}"/>
          </ac:grpSpMkLst>
        </pc:grpChg>
        <pc:picChg chg="add mod">
          <ac:chgData name="Matthew Weber" userId="cb8fa425-774b-40a7-b0f2-d5b57e79fa6f" providerId="ADAL" clId="{015BEA6B-A1DE-49DC-B53B-3A6E46771428}" dt="2024-07-08T18:05:14.039" v="169" actId="164"/>
          <ac:picMkLst>
            <pc:docMk/>
            <pc:sldMk cId="3183407483" sldId="262"/>
            <ac:picMk id="4" creationId="{0E8C4ACE-01D5-5901-D428-2D27237E6E95}"/>
          </ac:picMkLst>
        </pc:picChg>
        <pc:picChg chg="del">
          <ac:chgData name="Matthew Weber" userId="cb8fa425-774b-40a7-b0f2-d5b57e79fa6f" providerId="ADAL" clId="{015BEA6B-A1DE-49DC-B53B-3A6E46771428}" dt="2024-07-08T18:03:44.975" v="152" actId="478"/>
          <ac:picMkLst>
            <pc:docMk/>
            <pc:sldMk cId="3183407483" sldId="262"/>
            <ac:picMk id="9" creationId="{194D4488-E087-472B-1A0F-8048AD5BA807}"/>
          </ac:picMkLst>
        </pc:picChg>
      </pc:sldChg>
      <pc:sldChg chg="addSp delSp modSp mod">
        <pc:chgData name="Matthew Weber" userId="cb8fa425-774b-40a7-b0f2-d5b57e79fa6f" providerId="ADAL" clId="{015BEA6B-A1DE-49DC-B53B-3A6E46771428}" dt="2024-07-08T18:08:32.254" v="230" actId="1076"/>
        <pc:sldMkLst>
          <pc:docMk/>
          <pc:sldMk cId="1355892443" sldId="263"/>
        </pc:sldMkLst>
        <pc:spChg chg="mod">
          <ac:chgData name="Matthew Weber" userId="cb8fa425-774b-40a7-b0f2-d5b57e79fa6f" providerId="ADAL" clId="{015BEA6B-A1DE-49DC-B53B-3A6E46771428}" dt="2024-07-08T18:06:45.192" v="214" actId="1076"/>
          <ac:spMkLst>
            <pc:docMk/>
            <pc:sldMk cId="1355892443" sldId="263"/>
            <ac:spMk id="4" creationId="{D41CD4A4-34F9-C2DF-2E96-BBC1E8A26D1A}"/>
          </ac:spMkLst>
        </pc:spChg>
        <pc:spChg chg="mod">
          <ac:chgData name="Matthew Weber" userId="cb8fa425-774b-40a7-b0f2-d5b57e79fa6f" providerId="ADAL" clId="{015BEA6B-A1DE-49DC-B53B-3A6E46771428}" dt="2024-07-08T18:06:56.578" v="217" actId="404"/>
          <ac:spMkLst>
            <pc:docMk/>
            <pc:sldMk cId="1355892443" sldId="263"/>
            <ac:spMk id="5" creationId="{A396B25C-6CA6-8604-7851-0C719FDF0968}"/>
          </ac:spMkLst>
        </pc:spChg>
        <pc:spChg chg="del">
          <ac:chgData name="Matthew Weber" userId="cb8fa425-774b-40a7-b0f2-d5b57e79fa6f" providerId="ADAL" clId="{015BEA6B-A1DE-49DC-B53B-3A6E46771428}" dt="2024-07-08T18:05:33.068" v="187" actId="478"/>
          <ac:spMkLst>
            <pc:docMk/>
            <pc:sldMk cId="1355892443" sldId="263"/>
            <ac:spMk id="8" creationId="{ACE3DD40-6EB0-E387-2AC2-67F2C428EAE8}"/>
          </ac:spMkLst>
        </pc:spChg>
        <pc:spChg chg="add mod">
          <ac:chgData name="Matthew Weber" userId="cb8fa425-774b-40a7-b0f2-d5b57e79fa6f" providerId="ADAL" clId="{015BEA6B-A1DE-49DC-B53B-3A6E46771428}" dt="2024-07-08T18:08:32.254" v="230" actId="1076"/>
          <ac:spMkLst>
            <pc:docMk/>
            <pc:sldMk cId="1355892443" sldId="263"/>
            <ac:spMk id="9" creationId="{F0058BA1-3316-330F-99D2-E1192A6FC842}"/>
          </ac:spMkLst>
        </pc:spChg>
        <pc:spChg chg="add mod">
          <ac:chgData name="Matthew Weber" userId="cb8fa425-774b-40a7-b0f2-d5b57e79fa6f" providerId="ADAL" clId="{015BEA6B-A1DE-49DC-B53B-3A6E46771428}" dt="2024-07-08T18:08:13.912" v="226" actId="1076"/>
          <ac:spMkLst>
            <pc:docMk/>
            <pc:sldMk cId="1355892443" sldId="263"/>
            <ac:spMk id="11" creationId="{03611B9D-81FA-E577-D609-B32067722BBE}"/>
          </ac:spMkLst>
        </pc:spChg>
        <pc:grpChg chg="add mod">
          <ac:chgData name="Matthew Weber" userId="cb8fa425-774b-40a7-b0f2-d5b57e79fa6f" providerId="ADAL" clId="{015BEA6B-A1DE-49DC-B53B-3A6E46771428}" dt="2024-07-08T18:08:28.754" v="229" actId="14100"/>
          <ac:grpSpMkLst>
            <pc:docMk/>
            <pc:sldMk cId="1355892443" sldId="263"/>
            <ac:grpSpMk id="2" creationId="{27407C40-1D94-74DC-5F3C-70B3EA1334EF}"/>
          </ac:grpSpMkLst>
        </pc:grpChg>
        <pc:picChg chg="del">
          <ac:chgData name="Matthew Weber" userId="cb8fa425-774b-40a7-b0f2-d5b57e79fa6f" providerId="ADAL" clId="{015BEA6B-A1DE-49DC-B53B-3A6E46771428}" dt="2024-07-08T18:05:29.582" v="185" actId="478"/>
          <ac:picMkLst>
            <pc:docMk/>
            <pc:sldMk cId="1355892443" sldId="263"/>
            <ac:picMk id="3" creationId="{D2060EE5-1932-9815-381A-6279F1F8EB6E}"/>
          </ac:picMkLst>
        </pc:picChg>
        <pc:picChg chg="add mod">
          <ac:chgData name="Matthew Weber" userId="cb8fa425-774b-40a7-b0f2-d5b57e79fa6f" providerId="ADAL" clId="{015BEA6B-A1DE-49DC-B53B-3A6E46771428}" dt="2024-07-08T18:07:07.395" v="218"/>
          <ac:picMkLst>
            <pc:docMk/>
            <pc:sldMk cId="1355892443" sldId="263"/>
            <ac:picMk id="6" creationId="{DA8688B9-2B31-FAFA-8510-EFD15214DE9A}"/>
          </ac:picMkLst>
        </pc:picChg>
        <pc:picChg chg="del">
          <ac:chgData name="Matthew Weber" userId="cb8fa425-774b-40a7-b0f2-d5b57e79fa6f" providerId="ADAL" clId="{015BEA6B-A1DE-49DC-B53B-3A6E46771428}" dt="2024-07-08T18:05:31.286" v="186" actId="478"/>
          <ac:picMkLst>
            <pc:docMk/>
            <pc:sldMk cId="1355892443" sldId="263"/>
            <ac:picMk id="7" creationId="{09022F99-182F-8252-A6A8-8520DED84B7C}"/>
          </ac:picMkLst>
        </pc:picChg>
        <pc:picChg chg="add mod">
          <ac:chgData name="Matthew Weber" userId="cb8fa425-774b-40a7-b0f2-d5b57e79fa6f" providerId="ADAL" clId="{015BEA6B-A1DE-49DC-B53B-3A6E46771428}" dt="2024-07-08T18:08:10.581" v="225" actId="1076"/>
          <ac:picMkLst>
            <pc:docMk/>
            <pc:sldMk cId="1355892443" sldId="263"/>
            <ac:picMk id="10" creationId="{3285F8FB-F083-05A5-C462-1FA0F068AFD3}"/>
          </ac:picMkLst>
        </pc:picChg>
      </pc:sldChg>
      <pc:sldChg chg="addSp delSp modSp mod">
        <pc:chgData name="Matthew Weber" userId="cb8fa425-774b-40a7-b0f2-d5b57e79fa6f" providerId="ADAL" clId="{015BEA6B-A1DE-49DC-B53B-3A6E46771428}" dt="2024-07-08T18:11:23.507" v="284" actId="1076"/>
        <pc:sldMkLst>
          <pc:docMk/>
          <pc:sldMk cId="1147741241" sldId="264"/>
        </pc:sldMkLst>
        <pc:spChg chg="mod">
          <ac:chgData name="Matthew Weber" userId="cb8fa425-774b-40a7-b0f2-d5b57e79fa6f" providerId="ADAL" clId="{015BEA6B-A1DE-49DC-B53B-3A6E46771428}" dt="2024-07-08T18:10:34.164" v="274" actId="20577"/>
          <ac:spMkLst>
            <pc:docMk/>
            <pc:sldMk cId="1147741241" sldId="264"/>
            <ac:spMk id="4" creationId="{65ECD87A-DCCD-81F9-88EB-D08778CDAE02}"/>
          </ac:spMkLst>
        </pc:spChg>
        <pc:spChg chg="mod">
          <ac:chgData name="Matthew Weber" userId="cb8fa425-774b-40a7-b0f2-d5b57e79fa6f" providerId="ADAL" clId="{015BEA6B-A1DE-49DC-B53B-3A6E46771428}" dt="2024-07-08T18:11:00.024" v="281" actId="403"/>
          <ac:spMkLst>
            <pc:docMk/>
            <pc:sldMk cId="1147741241" sldId="264"/>
            <ac:spMk id="5" creationId="{7AF545DB-22B2-2F93-3A67-F3BE21C798E1}"/>
          </ac:spMkLst>
        </pc:spChg>
        <pc:spChg chg="add mod">
          <ac:chgData name="Matthew Weber" userId="cb8fa425-774b-40a7-b0f2-d5b57e79fa6f" providerId="ADAL" clId="{015BEA6B-A1DE-49DC-B53B-3A6E46771428}" dt="2024-07-08T18:11:23.507" v="284" actId="1076"/>
          <ac:spMkLst>
            <pc:docMk/>
            <pc:sldMk cId="1147741241" sldId="264"/>
            <ac:spMk id="10" creationId="{DBB1DF63-70D0-F021-391C-ECD3C816D68D}"/>
          </ac:spMkLst>
        </pc:spChg>
        <pc:grpChg chg="del">
          <ac:chgData name="Matthew Weber" userId="cb8fa425-774b-40a7-b0f2-d5b57e79fa6f" providerId="ADAL" clId="{015BEA6B-A1DE-49DC-B53B-3A6E46771428}" dt="2024-07-08T18:11:03.206" v="282" actId="478"/>
          <ac:grpSpMkLst>
            <pc:docMk/>
            <pc:sldMk cId="1147741241" sldId="264"/>
            <ac:grpSpMk id="6" creationId="{47208367-E610-622F-83C6-2793003132C3}"/>
          </ac:grpSpMkLst>
        </pc:grpChg>
        <pc:picChg chg="add mod">
          <ac:chgData name="Matthew Weber" userId="cb8fa425-774b-40a7-b0f2-d5b57e79fa6f" providerId="ADAL" clId="{015BEA6B-A1DE-49DC-B53B-3A6E46771428}" dt="2024-07-08T18:11:23.507" v="284" actId="1076"/>
          <ac:picMkLst>
            <pc:docMk/>
            <pc:sldMk cId="1147741241" sldId="264"/>
            <ac:picMk id="2" creationId="{1A7E434C-0D6A-AE53-0C43-F2C43A414790}"/>
          </ac:picMkLst>
        </pc:picChg>
        <pc:cxnChg chg="add mod">
          <ac:chgData name="Matthew Weber" userId="cb8fa425-774b-40a7-b0f2-d5b57e79fa6f" providerId="ADAL" clId="{015BEA6B-A1DE-49DC-B53B-3A6E46771428}" dt="2024-07-08T18:11:23.507" v="284" actId="1076"/>
          <ac:cxnSpMkLst>
            <pc:docMk/>
            <pc:sldMk cId="1147741241" sldId="264"/>
            <ac:cxnSpMk id="3" creationId="{8A5597AB-DDE8-8977-692B-FC6F46FF9E1B}"/>
          </ac:cxnSpMkLst>
        </pc:cxnChg>
        <pc:cxnChg chg="add mod">
          <ac:chgData name="Matthew Weber" userId="cb8fa425-774b-40a7-b0f2-d5b57e79fa6f" providerId="ADAL" clId="{015BEA6B-A1DE-49DC-B53B-3A6E46771428}" dt="2024-07-08T18:11:23.507" v="284" actId="1076"/>
          <ac:cxnSpMkLst>
            <pc:docMk/>
            <pc:sldMk cId="1147741241" sldId="264"/>
            <ac:cxnSpMk id="9" creationId="{B7E77676-EB39-F8C6-D62B-C1416B11DC8A}"/>
          </ac:cxnSpMkLst>
        </pc:cxnChg>
      </pc:sldChg>
      <pc:sldChg chg="addSp delSp modSp mod">
        <pc:chgData name="Matthew Weber" userId="cb8fa425-774b-40a7-b0f2-d5b57e79fa6f" providerId="ADAL" clId="{015BEA6B-A1DE-49DC-B53B-3A6E46771428}" dt="2024-07-08T18:21:49.875" v="471" actId="1076"/>
        <pc:sldMkLst>
          <pc:docMk/>
          <pc:sldMk cId="379908706" sldId="268"/>
        </pc:sldMkLst>
        <pc:spChg chg="mod">
          <ac:chgData name="Matthew Weber" userId="cb8fa425-774b-40a7-b0f2-d5b57e79fa6f" providerId="ADAL" clId="{015BEA6B-A1DE-49DC-B53B-3A6E46771428}" dt="2024-07-08T18:20:03.006" v="447" actId="20577"/>
          <ac:spMkLst>
            <pc:docMk/>
            <pc:sldMk cId="379908706" sldId="268"/>
            <ac:spMk id="4" creationId="{076D41CE-76A3-070D-B989-515DB646B705}"/>
          </ac:spMkLst>
        </pc:spChg>
        <pc:spChg chg="mod">
          <ac:chgData name="Matthew Weber" userId="cb8fa425-774b-40a7-b0f2-d5b57e79fa6f" providerId="ADAL" clId="{015BEA6B-A1DE-49DC-B53B-3A6E46771428}" dt="2024-07-08T18:20:42.283" v="459" actId="404"/>
          <ac:spMkLst>
            <pc:docMk/>
            <pc:sldMk cId="379908706" sldId="268"/>
            <ac:spMk id="5" creationId="{3D0DD78E-535D-B2F4-A757-B2D9C78E1DD1}"/>
          </ac:spMkLst>
        </pc:spChg>
        <pc:spChg chg="add mod">
          <ac:chgData name="Matthew Weber" userId="cb8fa425-774b-40a7-b0f2-d5b57e79fa6f" providerId="ADAL" clId="{015BEA6B-A1DE-49DC-B53B-3A6E46771428}" dt="2024-07-08T18:21:49.875" v="471" actId="1076"/>
          <ac:spMkLst>
            <pc:docMk/>
            <pc:sldMk cId="379908706" sldId="268"/>
            <ac:spMk id="15" creationId="{EC637297-03C0-CAF2-058F-D355C2A4C413}"/>
          </ac:spMkLst>
        </pc:spChg>
        <pc:grpChg chg="del">
          <ac:chgData name="Matthew Weber" userId="cb8fa425-774b-40a7-b0f2-d5b57e79fa6f" providerId="ADAL" clId="{015BEA6B-A1DE-49DC-B53B-3A6E46771428}" dt="2024-07-08T18:20:11.811" v="453" actId="478"/>
          <ac:grpSpMkLst>
            <pc:docMk/>
            <pc:sldMk cId="379908706" sldId="268"/>
            <ac:grpSpMk id="6" creationId="{CEBD8203-D0B7-6633-20F1-0BBA42268121}"/>
          </ac:grpSpMkLst>
        </pc:grpChg>
        <pc:grpChg chg="del">
          <ac:chgData name="Matthew Weber" userId="cb8fa425-774b-40a7-b0f2-d5b57e79fa6f" providerId="ADAL" clId="{015BEA6B-A1DE-49DC-B53B-3A6E46771428}" dt="2024-07-08T18:20:10.480" v="452" actId="478"/>
          <ac:grpSpMkLst>
            <pc:docMk/>
            <pc:sldMk cId="379908706" sldId="268"/>
            <ac:grpSpMk id="11" creationId="{C3FA085B-4830-311E-45D5-1CFC014F7493}"/>
          </ac:grpSpMkLst>
        </pc:grpChg>
        <pc:picChg chg="add mod">
          <ac:chgData name="Matthew Weber" userId="cb8fa425-774b-40a7-b0f2-d5b57e79fa6f" providerId="ADAL" clId="{015BEA6B-A1DE-49DC-B53B-3A6E46771428}" dt="2024-07-08T18:21:14.225" v="464" actId="14100"/>
          <ac:picMkLst>
            <pc:docMk/>
            <pc:sldMk cId="379908706" sldId="268"/>
            <ac:picMk id="2" creationId="{15A79A73-7A36-FF51-DE90-01D1C9180058}"/>
          </ac:picMkLst>
        </pc:picChg>
        <pc:cxnChg chg="add mod">
          <ac:chgData name="Matthew Weber" userId="cb8fa425-774b-40a7-b0f2-d5b57e79fa6f" providerId="ADAL" clId="{015BEA6B-A1DE-49DC-B53B-3A6E46771428}" dt="2024-07-08T18:21:33.635" v="467" actId="1076"/>
          <ac:cxnSpMkLst>
            <pc:docMk/>
            <pc:sldMk cId="379908706" sldId="268"/>
            <ac:cxnSpMk id="3" creationId="{E774B89B-EFB8-3501-1C7B-654625BA145A}"/>
          </ac:cxnSpMkLst>
        </pc:cxnChg>
      </pc:sldChg>
      <pc:sldChg chg="addSp delSp modSp mod">
        <pc:chgData name="Matthew Weber" userId="cb8fa425-774b-40a7-b0f2-d5b57e79fa6f" providerId="ADAL" clId="{015BEA6B-A1DE-49DC-B53B-3A6E46771428}" dt="2024-07-08T18:22:48.525" v="490" actId="26606"/>
        <pc:sldMkLst>
          <pc:docMk/>
          <pc:sldMk cId="665995654" sldId="269"/>
        </pc:sldMkLst>
        <pc:spChg chg="add mod">
          <ac:chgData name="Matthew Weber" userId="cb8fa425-774b-40a7-b0f2-d5b57e79fa6f" providerId="ADAL" clId="{015BEA6B-A1DE-49DC-B53B-3A6E46771428}" dt="2024-07-08T18:22:46.057" v="489"/>
          <ac:spMkLst>
            <pc:docMk/>
            <pc:sldMk cId="665995654" sldId="269"/>
            <ac:spMk id="3" creationId="{190F3BD2-0E37-298F-385B-2A2CCD1EBAAF}"/>
          </ac:spMkLst>
        </pc:spChg>
        <pc:spChg chg="mod">
          <ac:chgData name="Matthew Weber" userId="cb8fa425-774b-40a7-b0f2-d5b57e79fa6f" providerId="ADAL" clId="{015BEA6B-A1DE-49DC-B53B-3A6E46771428}" dt="2024-07-08T18:22:48.525" v="490" actId="26606"/>
          <ac:spMkLst>
            <pc:docMk/>
            <pc:sldMk cId="665995654" sldId="269"/>
            <ac:spMk id="4" creationId="{9E5F1471-65BB-8F20-076C-32DEF2B68C92}"/>
          </ac:spMkLst>
        </pc:spChg>
        <pc:spChg chg="mod">
          <ac:chgData name="Matthew Weber" userId="cb8fa425-774b-40a7-b0f2-d5b57e79fa6f" providerId="ADAL" clId="{015BEA6B-A1DE-49DC-B53B-3A6E46771428}" dt="2024-07-08T18:22:48.525" v="490" actId="26606"/>
          <ac:spMkLst>
            <pc:docMk/>
            <pc:sldMk cId="665995654" sldId="269"/>
            <ac:spMk id="5" creationId="{9F2E546D-2D7F-EF7F-0E83-FF8F5B224DFF}"/>
          </ac:spMkLst>
        </pc:spChg>
        <pc:spChg chg="del">
          <ac:chgData name="Matthew Weber" userId="cb8fa425-774b-40a7-b0f2-d5b57e79fa6f" providerId="ADAL" clId="{015BEA6B-A1DE-49DC-B53B-3A6E46771428}" dt="2024-07-08T18:22:48.525" v="490" actId="26606"/>
          <ac:spMkLst>
            <pc:docMk/>
            <pc:sldMk cId="665995654" sldId="269"/>
            <ac:spMk id="13" creationId="{0E3596DD-156A-473E-9BB3-C6A29F7574E9}"/>
          </ac:spMkLst>
        </pc:spChg>
        <pc:spChg chg="del">
          <ac:chgData name="Matthew Weber" userId="cb8fa425-774b-40a7-b0f2-d5b57e79fa6f" providerId="ADAL" clId="{015BEA6B-A1DE-49DC-B53B-3A6E46771428}" dt="2024-07-08T18:22:48.525" v="490" actId="26606"/>
          <ac:spMkLst>
            <pc:docMk/>
            <pc:sldMk cId="665995654" sldId="269"/>
            <ac:spMk id="15" creationId="{2C46C4D6-C474-4E92-B52E-944C1118F7B6}"/>
          </ac:spMkLst>
        </pc:spChg>
        <pc:spChg chg="add">
          <ac:chgData name="Matthew Weber" userId="cb8fa425-774b-40a7-b0f2-d5b57e79fa6f" providerId="ADAL" clId="{015BEA6B-A1DE-49DC-B53B-3A6E46771428}" dt="2024-07-08T18:22:48.525" v="490" actId="26606"/>
          <ac:spMkLst>
            <pc:docMk/>
            <pc:sldMk cId="665995654" sldId="269"/>
            <ac:spMk id="20" creationId="{0E3596DD-156A-473E-9BB3-C6A29F7574E9}"/>
          </ac:spMkLst>
        </pc:spChg>
        <pc:spChg chg="add">
          <ac:chgData name="Matthew Weber" userId="cb8fa425-774b-40a7-b0f2-d5b57e79fa6f" providerId="ADAL" clId="{015BEA6B-A1DE-49DC-B53B-3A6E46771428}" dt="2024-07-08T18:22:48.525" v="490" actId="26606"/>
          <ac:spMkLst>
            <pc:docMk/>
            <pc:sldMk cId="665995654" sldId="269"/>
            <ac:spMk id="22" creationId="{2C46C4D6-C474-4E92-B52E-944C1118F7B6}"/>
          </ac:spMkLst>
        </pc:spChg>
        <pc:grpChg chg="add mod">
          <ac:chgData name="Matthew Weber" userId="cb8fa425-774b-40a7-b0f2-d5b57e79fa6f" providerId="ADAL" clId="{015BEA6B-A1DE-49DC-B53B-3A6E46771428}" dt="2024-07-08T18:22:48.525" v="490" actId="26606"/>
          <ac:grpSpMkLst>
            <pc:docMk/>
            <pc:sldMk cId="665995654" sldId="269"/>
            <ac:grpSpMk id="2" creationId="{BC8EC297-E226-4D37-490D-4A2AC7804DD6}"/>
          </ac:grpSpMkLst>
        </pc:grpChg>
        <pc:grpChg chg="del">
          <ac:chgData name="Matthew Weber" userId="cb8fa425-774b-40a7-b0f2-d5b57e79fa6f" providerId="ADAL" clId="{015BEA6B-A1DE-49DC-B53B-3A6E46771428}" dt="2024-07-08T18:22:36.108" v="488" actId="478"/>
          <ac:grpSpMkLst>
            <pc:docMk/>
            <pc:sldMk cId="665995654" sldId="269"/>
            <ac:grpSpMk id="6" creationId="{A7FEF86A-9A05-3E2E-098C-69CDE5581E09}"/>
          </ac:grpSpMkLst>
        </pc:grpChg>
        <pc:picChg chg="add mod">
          <ac:chgData name="Matthew Weber" userId="cb8fa425-774b-40a7-b0f2-d5b57e79fa6f" providerId="ADAL" clId="{015BEA6B-A1DE-49DC-B53B-3A6E46771428}" dt="2024-07-08T18:22:46.057" v="489"/>
          <ac:picMkLst>
            <pc:docMk/>
            <pc:sldMk cId="665995654" sldId="269"/>
            <ac:picMk id="9" creationId="{F055E2CB-6CF5-635C-A765-FE902B990655}"/>
          </ac:picMkLst>
        </pc:picChg>
      </pc:sldChg>
      <pc:sldChg chg="del">
        <pc:chgData name="Matthew Weber" userId="cb8fa425-774b-40a7-b0f2-d5b57e79fa6f" providerId="ADAL" clId="{015BEA6B-A1DE-49DC-B53B-3A6E46771428}" dt="2024-07-08T17:57:20.824" v="29" actId="2696"/>
        <pc:sldMkLst>
          <pc:docMk/>
          <pc:sldMk cId="2599780578" sldId="271"/>
        </pc:sldMkLst>
      </pc:sldChg>
      <pc:sldChg chg="addSp delSp modSp mod">
        <pc:chgData name="Matthew Weber" userId="cb8fa425-774b-40a7-b0f2-d5b57e79fa6f" providerId="ADAL" clId="{015BEA6B-A1DE-49DC-B53B-3A6E46771428}" dt="2024-07-08T18:10:26.193" v="265" actId="1076"/>
        <pc:sldMkLst>
          <pc:docMk/>
          <pc:sldMk cId="97877984" sldId="273"/>
        </pc:sldMkLst>
        <pc:spChg chg="mod">
          <ac:chgData name="Matthew Weber" userId="cb8fa425-774b-40a7-b0f2-d5b57e79fa6f" providerId="ADAL" clId="{015BEA6B-A1DE-49DC-B53B-3A6E46771428}" dt="2024-07-08T18:08:55.389" v="243" actId="20577"/>
          <ac:spMkLst>
            <pc:docMk/>
            <pc:sldMk cId="97877984" sldId="273"/>
            <ac:spMk id="4" creationId="{D41CD4A4-34F9-C2DF-2E96-BBC1E8A26D1A}"/>
          </ac:spMkLst>
        </pc:spChg>
        <pc:spChg chg="mod">
          <ac:chgData name="Matthew Weber" userId="cb8fa425-774b-40a7-b0f2-d5b57e79fa6f" providerId="ADAL" clId="{015BEA6B-A1DE-49DC-B53B-3A6E46771428}" dt="2024-07-08T18:09:23.172" v="250" actId="403"/>
          <ac:spMkLst>
            <pc:docMk/>
            <pc:sldMk cId="97877984" sldId="273"/>
            <ac:spMk id="5" creationId="{A396B25C-6CA6-8604-7851-0C719FDF0968}"/>
          </ac:spMkLst>
        </pc:spChg>
        <pc:spChg chg="add mod">
          <ac:chgData name="Matthew Weber" userId="cb8fa425-774b-40a7-b0f2-d5b57e79fa6f" providerId="ADAL" clId="{015BEA6B-A1DE-49DC-B53B-3A6E46771428}" dt="2024-07-08T18:10:11.126" v="262" actId="1076"/>
          <ac:spMkLst>
            <pc:docMk/>
            <pc:sldMk cId="97877984" sldId="273"/>
            <ac:spMk id="10" creationId="{60D1EF20-74D7-A99D-38CD-C40388AA680C}"/>
          </ac:spMkLst>
        </pc:spChg>
        <pc:grpChg chg="del">
          <ac:chgData name="Matthew Weber" userId="cb8fa425-774b-40a7-b0f2-d5b57e79fa6f" providerId="ADAL" clId="{015BEA6B-A1DE-49DC-B53B-3A6E46771428}" dt="2024-07-08T18:09:25.441" v="251" actId="478"/>
          <ac:grpSpMkLst>
            <pc:docMk/>
            <pc:sldMk cId="97877984" sldId="273"/>
            <ac:grpSpMk id="2" creationId="{99C111FD-3D91-BD25-E28E-F87F51E0F0A2}"/>
          </ac:grpSpMkLst>
        </pc:grpChg>
        <pc:picChg chg="add mod">
          <ac:chgData name="Matthew Weber" userId="cb8fa425-774b-40a7-b0f2-d5b57e79fa6f" providerId="ADAL" clId="{015BEA6B-A1DE-49DC-B53B-3A6E46771428}" dt="2024-07-08T18:09:43.209" v="255" actId="1076"/>
          <ac:picMkLst>
            <pc:docMk/>
            <pc:sldMk cId="97877984" sldId="273"/>
            <ac:picMk id="9" creationId="{2F6B6C97-C3C5-46EC-7289-B1DF9161F437}"/>
          </ac:picMkLst>
        </pc:picChg>
        <pc:cxnChg chg="add mod">
          <ac:chgData name="Matthew Weber" userId="cb8fa425-774b-40a7-b0f2-d5b57e79fa6f" providerId="ADAL" clId="{015BEA6B-A1DE-49DC-B53B-3A6E46771428}" dt="2024-07-08T18:10:26.193" v="265" actId="1076"/>
          <ac:cxnSpMkLst>
            <pc:docMk/>
            <pc:sldMk cId="97877984" sldId="273"/>
            <ac:cxnSpMk id="11" creationId="{921C93C6-C3B0-2155-6038-2AA0E153F006}"/>
          </ac:cxnSpMkLst>
        </pc:cxnChg>
      </pc:sldChg>
      <pc:sldChg chg="addSp delSp modSp mod">
        <pc:chgData name="Matthew Weber" userId="cb8fa425-774b-40a7-b0f2-d5b57e79fa6f" providerId="ADAL" clId="{015BEA6B-A1DE-49DC-B53B-3A6E46771428}" dt="2024-07-08T18:12:56.229" v="320" actId="1076"/>
        <pc:sldMkLst>
          <pc:docMk/>
          <pc:sldMk cId="89935044" sldId="274"/>
        </pc:sldMkLst>
        <pc:spChg chg="del">
          <ac:chgData name="Matthew Weber" userId="cb8fa425-774b-40a7-b0f2-d5b57e79fa6f" providerId="ADAL" clId="{015BEA6B-A1DE-49DC-B53B-3A6E46771428}" dt="2024-07-08T18:12:34.226" v="317" actId="478"/>
          <ac:spMkLst>
            <pc:docMk/>
            <pc:sldMk cId="89935044" sldId="274"/>
            <ac:spMk id="3" creationId="{0848F5D0-E5E6-5DF5-C4A5-BCB6008169B8}"/>
          </ac:spMkLst>
        </pc:spChg>
        <pc:spChg chg="mod">
          <ac:chgData name="Matthew Weber" userId="cb8fa425-774b-40a7-b0f2-d5b57e79fa6f" providerId="ADAL" clId="{015BEA6B-A1DE-49DC-B53B-3A6E46771428}" dt="2024-07-08T18:11:31.598" v="293" actId="20577"/>
          <ac:spMkLst>
            <pc:docMk/>
            <pc:sldMk cId="89935044" sldId="274"/>
            <ac:spMk id="4" creationId="{65ECD87A-DCCD-81F9-88EB-D08778CDAE02}"/>
          </ac:spMkLst>
        </pc:spChg>
        <pc:spChg chg="mod">
          <ac:chgData name="Matthew Weber" userId="cb8fa425-774b-40a7-b0f2-d5b57e79fa6f" providerId="ADAL" clId="{015BEA6B-A1DE-49DC-B53B-3A6E46771428}" dt="2024-07-08T18:11:59.803" v="300" actId="403"/>
          <ac:spMkLst>
            <pc:docMk/>
            <pc:sldMk cId="89935044" sldId="274"/>
            <ac:spMk id="5" creationId="{7AF545DB-22B2-2F93-3A67-F3BE21C798E1}"/>
          </ac:spMkLst>
        </pc:spChg>
        <pc:spChg chg="add mod">
          <ac:chgData name="Matthew Weber" userId="cb8fa425-774b-40a7-b0f2-d5b57e79fa6f" providerId="ADAL" clId="{015BEA6B-A1DE-49DC-B53B-3A6E46771428}" dt="2024-07-08T18:12:56.229" v="320" actId="1076"/>
          <ac:spMkLst>
            <pc:docMk/>
            <pc:sldMk cId="89935044" sldId="274"/>
            <ac:spMk id="8" creationId="{BF08E35F-C88D-166F-A1E2-C82233C90B73}"/>
          </ac:spMkLst>
        </pc:spChg>
        <pc:spChg chg="del">
          <ac:chgData name="Matthew Weber" userId="cb8fa425-774b-40a7-b0f2-d5b57e79fa6f" providerId="ADAL" clId="{015BEA6B-A1DE-49DC-B53B-3A6E46771428}" dt="2024-07-08T18:12:36.976" v="318" actId="478"/>
          <ac:spMkLst>
            <pc:docMk/>
            <pc:sldMk cId="89935044" sldId="274"/>
            <ac:spMk id="9" creationId="{B516A34F-CF55-40BA-4615-9BEBA08AB2C8}"/>
          </ac:spMkLst>
        </pc:spChg>
        <pc:picChg chg="del">
          <ac:chgData name="Matthew Weber" userId="cb8fa425-774b-40a7-b0f2-d5b57e79fa6f" providerId="ADAL" clId="{015BEA6B-A1DE-49DC-B53B-3A6E46771428}" dt="2024-07-08T18:12:32.882" v="316" actId="478"/>
          <ac:picMkLst>
            <pc:docMk/>
            <pc:sldMk cId="89935044" sldId="274"/>
            <ac:picMk id="2" creationId="{B57D86A3-812E-E039-6FE5-6AC1CD5457DD}"/>
          </ac:picMkLst>
        </pc:picChg>
        <pc:picChg chg="add mod">
          <ac:chgData name="Matthew Weber" userId="cb8fa425-774b-40a7-b0f2-d5b57e79fa6f" providerId="ADAL" clId="{015BEA6B-A1DE-49DC-B53B-3A6E46771428}" dt="2024-07-08T18:12:56.229" v="320" actId="1076"/>
          <ac:picMkLst>
            <pc:docMk/>
            <pc:sldMk cId="89935044" sldId="274"/>
            <ac:picMk id="6" creationId="{30C41EDD-E6E3-BC8C-6B43-8323E17BA39A}"/>
          </ac:picMkLst>
        </pc:picChg>
        <pc:cxnChg chg="add mod">
          <ac:chgData name="Matthew Weber" userId="cb8fa425-774b-40a7-b0f2-d5b57e79fa6f" providerId="ADAL" clId="{015BEA6B-A1DE-49DC-B53B-3A6E46771428}" dt="2024-07-08T18:12:56.229" v="320" actId="1076"/>
          <ac:cxnSpMkLst>
            <pc:docMk/>
            <pc:sldMk cId="89935044" sldId="274"/>
            <ac:cxnSpMk id="7" creationId="{6949A6CD-78C9-607E-2FDB-861523462DE7}"/>
          </ac:cxnSpMkLst>
        </pc:cxnChg>
      </pc:sldChg>
      <pc:sldChg chg="addSp delSp modSp mod">
        <pc:chgData name="Matthew Weber" userId="cb8fa425-774b-40a7-b0f2-d5b57e79fa6f" providerId="ADAL" clId="{015BEA6B-A1DE-49DC-B53B-3A6E46771428}" dt="2024-07-08T18:14:19.358" v="346" actId="20577"/>
        <pc:sldMkLst>
          <pc:docMk/>
          <pc:sldMk cId="700994117" sldId="275"/>
        </pc:sldMkLst>
        <pc:spChg chg="mod">
          <ac:chgData name="Matthew Weber" userId="cb8fa425-774b-40a7-b0f2-d5b57e79fa6f" providerId="ADAL" clId="{015BEA6B-A1DE-49DC-B53B-3A6E46771428}" dt="2024-07-08T18:12:14.244" v="314" actId="20577"/>
          <ac:spMkLst>
            <pc:docMk/>
            <pc:sldMk cId="700994117" sldId="275"/>
            <ac:spMk id="4" creationId="{65ECD87A-DCCD-81F9-88EB-D08778CDAE02}"/>
          </ac:spMkLst>
        </pc:spChg>
        <pc:spChg chg="mod">
          <ac:chgData name="Matthew Weber" userId="cb8fa425-774b-40a7-b0f2-d5b57e79fa6f" providerId="ADAL" clId="{015BEA6B-A1DE-49DC-B53B-3A6E46771428}" dt="2024-07-08T18:14:19.358" v="346" actId="20577"/>
          <ac:spMkLst>
            <pc:docMk/>
            <pc:sldMk cId="700994117" sldId="275"/>
            <ac:spMk id="5" creationId="{7AF545DB-22B2-2F93-3A67-F3BE21C798E1}"/>
          </ac:spMkLst>
        </pc:spChg>
        <pc:spChg chg="add mod">
          <ac:chgData name="Matthew Weber" userId="cb8fa425-774b-40a7-b0f2-d5b57e79fa6f" providerId="ADAL" clId="{015BEA6B-A1DE-49DC-B53B-3A6E46771428}" dt="2024-07-08T18:14:01.507" v="333" actId="1076"/>
          <ac:spMkLst>
            <pc:docMk/>
            <pc:sldMk cId="700994117" sldId="275"/>
            <ac:spMk id="11" creationId="{EB92267A-42DB-3F20-12BC-BF38E6010BBA}"/>
          </ac:spMkLst>
        </pc:spChg>
        <pc:grpChg chg="del">
          <ac:chgData name="Matthew Weber" userId="cb8fa425-774b-40a7-b0f2-d5b57e79fa6f" providerId="ADAL" clId="{015BEA6B-A1DE-49DC-B53B-3A6E46771428}" dt="2024-07-08T18:12:07.435" v="301" actId="478"/>
          <ac:grpSpMkLst>
            <pc:docMk/>
            <pc:sldMk cId="700994117" sldId="275"/>
            <ac:grpSpMk id="2" creationId="{198D4108-AB94-0FBF-B289-C41F05253E5C}"/>
          </ac:grpSpMkLst>
        </pc:grpChg>
        <pc:picChg chg="add mod">
          <ac:chgData name="Matthew Weber" userId="cb8fa425-774b-40a7-b0f2-d5b57e79fa6f" providerId="ADAL" clId="{015BEA6B-A1DE-49DC-B53B-3A6E46771428}" dt="2024-07-08T18:13:52.897" v="331" actId="14100"/>
          <ac:picMkLst>
            <pc:docMk/>
            <pc:sldMk cId="700994117" sldId="275"/>
            <ac:picMk id="9" creationId="{23B40681-CF77-C41C-6501-699BCB23AD09}"/>
          </ac:picMkLst>
        </pc:picChg>
        <pc:cxnChg chg="add mod">
          <ac:chgData name="Matthew Weber" userId="cb8fa425-774b-40a7-b0f2-d5b57e79fa6f" providerId="ADAL" clId="{015BEA6B-A1DE-49DC-B53B-3A6E46771428}" dt="2024-07-08T18:13:57.373" v="332" actId="1076"/>
          <ac:cxnSpMkLst>
            <pc:docMk/>
            <pc:sldMk cId="700994117" sldId="275"/>
            <ac:cxnSpMk id="10" creationId="{07D27ABC-5225-6E06-6E8D-302FB90C2C2E}"/>
          </ac:cxnSpMkLst>
        </pc:cxnChg>
      </pc:sldChg>
      <pc:sldChg chg="addSp delSp modSp mod">
        <pc:chgData name="Matthew Weber" userId="cb8fa425-774b-40a7-b0f2-d5b57e79fa6f" providerId="ADAL" clId="{015BEA6B-A1DE-49DC-B53B-3A6E46771428}" dt="2024-07-08T18:15:26.210" v="362" actId="1076"/>
        <pc:sldMkLst>
          <pc:docMk/>
          <pc:sldMk cId="1480053670" sldId="276"/>
        </pc:sldMkLst>
        <pc:spChg chg="add mod">
          <ac:chgData name="Matthew Weber" userId="cb8fa425-774b-40a7-b0f2-d5b57e79fa6f" providerId="ADAL" clId="{015BEA6B-A1DE-49DC-B53B-3A6E46771428}" dt="2024-07-08T18:15:26.210" v="362" actId="1076"/>
          <ac:spMkLst>
            <pc:docMk/>
            <pc:sldMk cId="1480053670" sldId="276"/>
            <ac:spMk id="3" creationId="{2729473C-BBA2-1E12-55F6-3419A55E40BF}"/>
          </ac:spMkLst>
        </pc:spChg>
        <pc:spChg chg="mod">
          <ac:chgData name="Matthew Weber" userId="cb8fa425-774b-40a7-b0f2-d5b57e79fa6f" providerId="ADAL" clId="{015BEA6B-A1DE-49DC-B53B-3A6E46771428}" dt="2024-07-08T18:14:09.069" v="342" actId="20577"/>
          <ac:spMkLst>
            <pc:docMk/>
            <pc:sldMk cId="1480053670" sldId="276"/>
            <ac:spMk id="4" creationId="{65ECD87A-DCCD-81F9-88EB-D08778CDAE02}"/>
          </ac:spMkLst>
        </pc:spChg>
        <pc:spChg chg="mod">
          <ac:chgData name="Matthew Weber" userId="cb8fa425-774b-40a7-b0f2-d5b57e79fa6f" providerId="ADAL" clId="{015BEA6B-A1DE-49DC-B53B-3A6E46771428}" dt="2024-07-08T18:15:09.475" v="360" actId="404"/>
          <ac:spMkLst>
            <pc:docMk/>
            <pc:sldMk cId="1480053670" sldId="276"/>
            <ac:spMk id="5" creationId="{7AF545DB-22B2-2F93-3A67-F3BE21C798E1}"/>
          </ac:spMkLst>
        </pc:spChg>
        <pc:spChg chg="del">
          <ac:chgData name="Matthew Weber" userId="cb8fa425-774b-40a7-b0f2-d5b57e79fa6f" providerId="ADAL" clId="{015BEA6B-A1DE-49DC-B53B-3A6E46771428}" dt="2024-07-08T18:14:29.611" v="350" actId="478"/>
          <ac:spMkLst>
            <pc:docMk/>
            <pc:sldMk cId="1480053670" sldId="276"/>
            <ac:spMk id="18" creationId="{B068F90F-CE10-14D2-9FD0-1863479F22E7}"/>
          </ac:spMkLst>
        </pc:spChg>
        <pc:spChg chg="del">
          <ac:chgData name="Matthew Weber" userId="cb8fa425-774b-40a7-b0f2-d5b57e79fa6f" providerId="ADAL" clId="{015BEA6B-A1DE-49DC-B53B-3A6E46771428}" dt="2024-07-08T18:14:26.627" v="348" actId="478"/>
          <ac:spMkLst>
            <pc:docMk/>
            <pc:sldMk cId="1480053670" sldId="276"/>
            <ac:spMk id="19" creationId="{E4F679C2-A836-71B9-3B09-142ED302B78C}"/>
          </ac:spMkLst>
        </pc:spChg>
        <pc:grpChg chg="del">
          <ac:chgData name="Matthew Weber" userId="cb8fa425-774b-40a7-b0f2-d5b57e79fa6f" providerId="ADAL" clId="{015BEA6B-A1DE-49DC-B53B-3A6E46771428}" dt="2024-07-08T18:14:28.252" v="349" actId="478"/>
          <ac:grpSpMkLst>
            <pc:docMk/>
            <pc:sldMk cId="1480053670" sldId="276"/>
            <ac:grpSpMk id="17" creationId="{DD664330-AB4D-BB90-557A-F340DB6B05D9}"/>
          </ac:grpSpMkLst>
        </pc:grpChg>
        <pc:picChg chg="add mod">
          <ac:chgData name="Matthew Weber" userId="cb8fa425-774b-40a7-b0f2-d5b57e79fa6f" providerId="ADAL" clId="{015BEA6B-A1DE-49DC-B53B-3A6E46771428}" dt="2024-07-08T18:15:26.210" v="362" actId="1076"/>
          <ac:picMkLst>
            <pc:docMk/>
            <pc:sldMk cId="1480053670" sldId="276"/>
            <ac:picMk id="2" creationId="{8B0AC40C-1A92-2F41-51C6-9596CE64AA33}"/>
          </ac:picMkLst>
        </pc:picChg>
        <pc:picChg chg="add mod">
          <ac:chgData name="Matthew Weber" userId="cb8fa425-774b-40a7-b0f2-d5b57e79fa6f" providerId="ADAL" clId="{015BEA6B-A1DE-49DC-B53B-3A6E46771428}" dt="2024-07-08T18:15:26.210" v="362" actId="1076"/>
          <ac:picMkLst>
            <pc:docMk/>
            <pc:sldMk cId="1480053670" sldId="276"/>
            <ac:picMk id="6" creationId="{ABAFA36D-E86A-CCB8-8966-E0AF7A85B9A1}"/>
          </ac:picMkLst>
        </pc:picChg>
        <pc:picChg chg="del">
          <ac:chgData name="Matthew Weber" userId="cb8fa425-774b-40a7-b0f2-d5b57e79fa6f" providerId="ADAL" clId="{015BEA6B-A1DE-49DC-B53B-3A6E46771428}" dt="2024-07-08T18:14:25.017" v="347" actId="478"/>
          <ac:picMkLst>
            <pc:docMk/>
            <pc:sldMk cId="1480053670" sldId="276"/>
            <ac:picMk id="10" creationId="{2EC39A30-818A-320D-FCD4-65E7EFDA3DA0}"/>
          </ac:picMkLst>
        </pc:picChg>
      </pc:sldChg>
      <pc:sldChg chg="addSp delSp modSp mod">
        <pc:chgData name="Matthew Weber" userId="cb8fa425-774b-40a7-b0f2-d5b57e79fa6f" providerId="ADAL" clId="{015BEA6B-A1DE-49DC-B53B-3A6E46771428}" dt="2024-07-08T18:24:34.127" v="518" actId="14100"/>
        <pc:sldMkLst>
          <pc:docMk/>
          <pc:sldMk cId="2654028245" sldId="277"/>
        </pc:sldMkLst>
        <pc:spChg chg="mod">
          <ac:chgData name="Matthew Weber" userId="cb8fa425-774b-40a7-b0f2-d5b57e79fa6f" providerId="ADAL" clId="{015BEA6B-A1DE-49DC-B53B-3A6E46771428}" dt="2024-07-08T18:22:57.862" v="501" actId="20577"/>
          <ac:spMkLst>
            <pc:docMk/>
            <pc:sldMk cId="2654028245" sldId="277"/>
            <ac:spMk id="4" creationId="{9E5F1471-65BB-8F20-076C-32DEF2B68C92}"/>
          </ac:spMkLst>
        </pc:spChg>
        <pc:spChg chg="mod">
          <ac:chgData name="Matthew Weber" userId="cb8fa425-774b-40a7-b0f2-d5b57e79fa6f" providerId="ADAL" clId="{015BEA6B-A1DE-49DC-B53B-3A6E46771428}" dt="2024-07-08T18:23:56.568" v="511" actId="403"/>
          <ac:spMkLst>
            <pc:docMk/>
            <pc:sldMk cId="2654028245" sldId="277"/>
            <ac:spMk id="5" creationId="{9F2E546D-2D7F-EF7F-0E83-FF8F5B224DFF}"/>
          </ac:spMkLst>
        </pc:spChg>
        <pc:spChg chg="add mod">
          <ac:chgData name="Matthew Weber" userId="cb8fa425-774b-40a7-b0f2-d5b57e79fa6f" providerId="ADAL" clId="{015BEA6B-A1DE-49DC-B53B-3A6E46771428}" dt="2024-07-08T18:24:34.127" v="518" actId="14100"/>
          <ac:spMkLst>
            <pc:docMk/>
            <pc:sldMk cId="2654028245" sldId="277"/>
            <ac:spMk id="7" creationId="{E40AD499-3C3F-C427-0678-AFC265861839}"/>
          </ac:spMkLst>
        </pc:spChg>
        <pc:spChg chg="add mod">
          <ac:chgData name="Matthew Weber" userId="cb8fa425-774b-40a7-b0f2-d5b57e79fa6f" providerId="ADAL" clId="{015BEA6B-A1DE-49DC-B53B-3A6E46771428}" dt="2024-07-08T18:24:05.985" v="512"/>
          <ac:spMkLst>
            <pc:docMk/>
            <pc:sldMk cId="2654028245" sldId="277"/>
            <ac:spMk id="9" creationId="{9D9E6E77-F17B-F5FD-7253-A0753373678A}"/>
          </ac:spMkLst>
        </pc:spChg>
        <pc:spChg chg="del mod">
          <ac:chgData name="Matthew Weber" userId="cb8fa425-774b-40a7-b0f2-d5b57e79fa6f" providerId="ADAL" clId="{015BEA6B-A1DE-49DC-B53B-3A6E46771428}" dt="2024-07-08T18:23:02.984" v="504" actId="478"/>
          <ac:spMkLst>
            <pc:docMk/>
            <pc:sldMk cId="2654028245" sldId="277"/>
            <ac:spMk id="11" creationId="{0891662C-3BD0-AF90-F675-CB8F50F417DC}"/>
          </ac:spMkLst>
        </pc:spChg>
        <pc:grpChg chg="add mod">
          <ac:chgData name="Matthew Weber" userId="cb8fa425-774b-40a7-b0f2-d5b57e79fa6f" providerId="ADAL" clId="{015BEA6B-A1DE-49DC-B53B-3A6E46771428}" dt="2024-07-08T18:24:20.437" v="515" actId="1076"/>
          <ac:grpSpMkLst>
            <pc:docMk/>
            <pc:sldMk cId="2654028245" sldId="277"/>
            <ac:grpSpMk id="2" creationId="{C59ECBE9-F631-5D8B-3C75-EB4BBCC2FA40}"/>
          </ac:grpSpMkLst>
        </pc:grpChg>
        <pc:grpChg chg="add mod">
          <ac:chgData name="Matthew Weber" userId="cb8fa425-774b-40a7-b0f2-d5b57e79fa6f" providerId="ADAL" clId="{015BEA6B-A1DE-49DC-B53B-3A6E46771428}" dt="2024-07-08T18:24:05.985" v="512"/>
          <ac:grpSpMkLst>
            <pc:docMk/>
            <pc:sldMk cId="2654028245" sldId="277"/>
            <ac:grpSpMk id="6" creationId="{74A6BCE5-639C-95F8-917A-F3BF96C49E1A}"/>
          </ac:grpSpMkLst>
        </pc:grpChg>
        <pc:picChg chg="del">
          <ac:chgData name="Matthew Weber" userId="cb8fa425-774b-40a7-b0f2-d5b57e79fa6f" providerId="ADAL" clId="{015BEA6B-A1DE-49DC-B53B-3A6E46771428}" dt="2024-07-08T18:22:59.609" v="502" actId="478"/>
          <ac:picMkLst>
            <pc:docMk/>
            <pc:sldMk cId="2654028245" sldId="277"/>
            <ac:picMk id="3" creationId="{A1D304F4-145B-620C-30CB-90C10406B8F3}"/>
          </ac:picMkLst>
        </pc:picChg>
        <pc:picChg chg="add mod">
          <ac:chgData name="Matthew Weber" userId="cb8fa425-774b-40a7-b0f2-d5b57e79fa6f" providerId="ADAL" clId="{015BEA6B-A1DE-49DC-B53B-3A6E46771428}" dt="2024-07-08T18:24:05.985" v="512"/>
          <ac:picMkLst>
            <pc:docMk/>
            <pc:sldMk cId="2654028245" sldId="277"/>
            <ac:picMk id="8" creationId="{7E1FBF61-AD67-40A1-5114-4DACA33D124A}"/>
          </ac:picMkLst>
        </pc:picChg>
      </pc:sldChg>
      <pc:sldChg chg="addSp modSp mod">
        <pc:chgData name="Matthew Weber" userId="cb8fa425-774b-40a7-b0f2-d5b57e79fa6f" providerId="ADAL" clId="{015BEA6B-A1DE-49DC-B53B-3A6E46771428}" dt="2024-07-08T18:26:10.050" v="545" actId="14100"/>
        <pc:sldMkLst>
          <pc:docMk/>
          <pc:sldMk cId="920686963" sldId="278"/>
        </pc:sldMkLst>
        <pc:spChg chg="mod">
          <ac:chgData name="Matthew Weber" userId="cb8fa425-774b-40a7-b0f2-d5b57e79fa6f" providerId="ADAL" clId="{015BEA6B-A1DE-49DC-B53B-3A6E46771428}" dt="2024-07-08T18:24:49.602" v="527" actId="20577"/>
          <ac:spMkLst>
            <pc:docMk/>
            <pc:sldMk cId="920686963" sldId="278"/>
            <ac:spMk id="4" creationId="{9E5F1471-65BB-8F20-076C-32DEF2B68C92}"/>
          </ac:spMkLst>
        </pc:spChg>
        <pc:spChg chg="mod">
          <ac:chgData name="Matthew Weber" userId="cb8fa425-774b-40a7-b0f2-d5b57e79fa6f" providerId="ADAL" clId="{015BEA6B-A1DE-49DC-B53B-3A6E46771428}" dt="2024-07-08T18:25:29.093" v="542" actId="14100"/>
          <ac:spMkLst>
            <pc:docMk/>
            <pc:sldMk cId="920686963" sldId="278"/>
            <ac:spMk id="5" creationId="{9F2E546D-2D7F-EF7F-0E83-FF8F5B224DFF}"/>
          </ac:spMkLst>
        </pc:spChg>
        <pc:spChg chg="add mod">
          <ac:chgData name="Matthew Weber" userId="cb8fa425-774b-40a7-b0f2-d5b57e79fa6f" providerId="ADAL" clId="{015BEA6B-A1DE-49DC-B53B-3A6E46771428}" dt="2024-07-08T18:25:50.367" v="543"/>
          <ac:spMkLst>
            <pc:docMk/>
            <pc:sldMk cId="920686963" sldId="278"/>
            <ac:spMk id="9" creationId="{EC748ED3-5678-0FB2-8B50-34E9E213406C}"/>
          </ac:spMkLst>
        </pc:spChg>
        <pc:spChg chg="add mod">
          <ac:chgData name="Matthew Weber" userId="cb8fa425-774b-40a7-b0f2-d5b57e79fa6f" providerId="ADAL" clId="{015BEA6B-A1DE-49DC-B53B-3A6E46771428}" dt="2024-07-08T18:25:50.367" v="543"/>
          <ac:spMkLst>
            <pc:docMk/>
            <pc:sldMk cId="920686963" sldId="278"/>
            <ac:spMk id="10" creationId="{10BB3DAB-DD79-2F5A-0471-72C78BDCD2C0}"/>
          </ac:spMkLst>
        </pc:spChg>
        <pc:spChg chg="add mod">
          <ac:chgData name="Matthew Weber" userId="cb8fa425-774b-40a7-b0f2-d5b57e79fa6f" providerId="ADAL" clId="{015BEA6B-A1DE-49DC-B53B-3A6E46771428}" dt="2024-07-08T18:25:50.367" v="543"/>
          <ac:spMkLst>
            <pc:docMk/>
            <pc:sldMk cId="920686963" sldId="278"/>
            <ac:spMk id="14" creationId="{21CAE27A-FC40-FE82-BA3C-33C11DD6A0B4}"/>
          </ac:spMkLst>
        </pc:spChg>
        <pc:spChg chg="add mod">
          <ac:chgData name="Matthew Weber" userId="cb8fa425-774b-40a7-b0f2-d5b57e79fa6f" providerId="ADAL" clId="{015BEA6B-A1DE-49DC-B53B-3A6E46771428}" dt="2024-07-08T18:25:50.367" v="543"/>
          <ac:spMkLst>
            <pc:docMk/>
            <pc:sldMk cId="920686963" sldId="278"/>
            <ac:spMk id="18" creationId="{C0608DDD-6F88-97D9-3518-3C11C07353DC}"/>
          </ac:spMkLst>
        </pc:spChg>
        <pc:grpChg chg="add mod">
          <ac:chgData name="Matthew Weber" userId="cb8fa425-774b-40a7-b0f2-d5b57e79fa6f" providerId="ADAL" clId="{015BEA6B-A1DE-49DC-B53B-3A6E46771428}" dt="2024-07-08T18:26:10.050" v="545" actId="14100"/>
          <ac:grpSpMkLst>
            <pc:docMk/>
            <pc:sldMk cId="920686963" sldId="278"/>
            <ac:grpSpMk id="2" creationId="{D22E100F-19F3-A66A-2701-4DB53A3B77AA}"/>
          </ac:grpSpMkLst>
        </pc:grpChg>
        <pc:grpChg chg="add mod">
          <ac:chgData name="Matthew Weber" userId="cb8fa425-774b-40a7-b0f2-d5b57e79fa6f" providerId="ADAL" clId="{015BEA6B-A1DE-49DC-B53B-3A6E46771428}" dt="2024-07-08T18:25:50.367" v="543"/>
          <ac:grpSpMkLst>
            <pc:docMk/>
            <pc:sldMk cId="920686963" sldId="278"/>
            <ac:grpSpMk id="3" creationId="{72CE31B9-1D84-347B-58BB-66C85621056F}"/>
          </ac:grpSpMkLst>
        </pc:grpChg>
        <pc:grpChg chg="add mod">
          <ac:chgData name="Matthew Weber" userId="cb8fa425-774b-40a7-b0f2-d5b57e79fa6f" providerId="ADAL" clId="{015BEA6B-A1DE-49DC-B53B-3A6E46771428}" dt="2024-07-08T18:25:50.367" v="543"/>
          <ac:grpSpMkLst>
            <pc:docMk/>
            <pc:sldMk cId="920686963" sldId="278"/>
            <ac:grpSpMk id="6" creationId="{70764D90-7444-6621-64DF-C4017551732A}"/>
          </ac:grpSpMkLst>
        </pc:grpChg>
        <pc:grpChg chg="add mod">
          <ac:chgData name="Matthew Weber" userId="cb8fa425-774b-40a7-b0f2-d5b57e79fa6f" providerId="ADAL" clId="{015BEA6B-A1DE-49DC-B53B-3A6E46771428}" dt="2024-07-08T18:25:50.367" v="543"/>
          <ac:grpSpMkLst>
            <pc:docMk/>
            <pc:sldMk cId="920686963" sldId="278"/>
            <ac:grpSpMk id="7" creationId="{89E1397B-6401-80CF-3C60-65FAA021074B}"/>
          </ac:grpSpMkLst>
        </pc:grpChg>
        <pc:grpChg chg="add mod">
          <ac:chgData name="Matthew Weber" userId="cb8fa425-774b-40a7-b0f2-d5b57e79fa6f" providerId="ADAL" clId="{015BEA6B-A1DE-49DC-B53B-3A6E46771428}" dt="2024-07-08T18:25:50.367" v="543"/>
          <ac:grpSpMkLst>
            <pc:docMk/>
            <pc:sldMk cId="920686963" sldId="278"/>
            <ac:grpSpMk id="16" creationId="{88E33985-65AB-DF5C-B6F1-F66FF64EDB06}"/>
          </ac:grpSpMkLst>
        </pc:grpChg>
        <pc:picChg chg="add mod">
          <ac:chgData name="Matthew Weber" userId="cb8fa425-774b-40a7-b0f2-d5b57e79fa6f" providerId="ADAL" clId="{015BEA6B-A1DE-49DC-B53B-3A6E46771428}" dt="2024-07-08T18:25:50.367" v="543"/>
          <ac:picMkLst>
            <pc:docMk/>
            <pc:sldMk cId="920686963" sldId="278"/>
            <ac:picMk id="8" creationId="{145D5E94-00FF-5E77-FE18-EA72929437FB}"/>
          </ac:picMkLst>
        </pc:picChg>
        <pc:picChg chg="add mod">
          <ac:chgData name="Matthew Weber" userId="cb8fa425-774b-40a7-b0f2-d5b57e79fa6f" providerId="ADAL" clId="{015BEA6B-A1DE-49DC-B53B-3A6E46771428}" dt="2024-07-08T18:25:50.367" v="543"/>
          <ac:picMkLst>
            <pc:docMk/>
            <pc:sldMk cId="920686963" sldId="278"/>
            <ac:picMk id="11" creationId="{22B1ACD3-E2E0-87BA-1573-717DB023D651}"/>
          </ac:picMkLst>
        </pc:picChg>
        <pc:picChg chg="add mod">
          <ac:chgData name="Matthew Weber" userId="cb8fa425-774b-40a7-b0f2-d5b57e79fa6f" providerId="ADAL" clId="{015BEA6B-A1DE-49DC-B53B-3A6E46771428}" dt="2024-07-08T18:25:50.367" v="543"/>
          <ac:picMkLst>
            <pc:docMk/>
            <pc:sldMk cId="920686963" sldId="278"/>
            <ac:picMk id="12" creationId="{B02F95BD-CB8F-EA0D-91BE-5238844F1278}"/>
          </ac:picMkLst>
        </pc:picChg>
        <pc:picChg chg="add mod">
          <ac:chgData name="Matthew Weber" userId="cb8fa425-774b-40a7-b0f2-d5b57e79fa6f" providerId="ADAL" clId="{015BEA6B-A1DE-49DC-B53B-3A6E46771428}" dt="2024-07-08T18:25:50.367" v="543"/>
          <ac:picMkLst>
            <pc:docMk/>
            <pc:sldMk cId="920686963" sldId="278"/>
            <ac:picMk id="17" creationId="{84EC777D-B589-DFB4-2CE1-56EB0F95B3D9}"/>
          </ac:picMkLst>
        </pc:picChg>
      </pc:sldChg>
      <pc:sldChg chg="addSp delSp modSp mod">
        <pc:chgData name="Matthew Weber" userId="cb8fa425-774b-40a7-b0f2-d5b57e79fa6f" providerId="ADAL" clId="{015BEA6B-A1DE-49DC-B53B-3A6E46771428}" dt="2024-07-08T18:27:24.563" v="568" actId="1076"/>
        <pc:sldMkLst>
          <pc:docMk/>
          <pc:sldMk cId="377418568" sldId="279"/>
        </pc:sldMkLst>
        <pc:spChg chg="mod">
          <ac:chgData name="Matthew Weber" userId="cb8fa425-774b-40a7-b0f2-d5b57e79fa6f" providerId="ADAL" clId="{015BEA6B-A1DE-49DC-B53B-3A6E46771428}" dt="2024-07-08T18:26:19.619" v="554" actId="20577"/>
          <ac:spMkLst>
            <pc:docMk/>
            <pc:sldMk cId="377418568" sldId="279"/>
            <ac:spMk id="4" creationId="{9E5F1471-65BB-8F20-076C-32DEF2B68C92}"/>
          </ac:spMkLst>
        </pc:spChg>
        <pc:spChg chg="mod">
          <ac:chgData name="Matthew Weber" userId="cb8fa425-774b-40a7-b0f2-d5b57e79fa6f" providerId="ADAL" clId="{015BEA6B-A1DE-49DC-B53B-3A6E46771428}" dt="2024-07-08T18:27:06.267" v="564" actId="403"/>
          <ac:spMkLst>
            <pc:docMk/>
            <pc:sldMk cId="377418568" sldId="279"/>
            <ac:spMk id="5" creationId="{9F2E546D-2D7F-EF7F-0E83-FF8F5B224DFF}"/>
          </ac:spMkLst>
        </pc:spChg>
        <pc:spChg chg="del">
          <ac:chgData name="Matthew Weber" userId="cb8fa425-774b-40a7-b0f2-d5b57e79fa6f" providerId="ADAL" clId="{015BEA6B-A1DE-49DC-B53B-3A6E46771428}" dt="2024-07-08T18:26:34.600" v="556" actId="478"/>
          <ac:spMkLst>
            <pc:docMk/>
            <pc:sldMk cId="377418568" sldId="279"/>
            <ac:spMk id="7" creationId="{D1C1404A-C9B0-9FD9-081E-C65AAD5C018B}"/>
          </ac:spMkLst>
        </pc:spChg>
        <pc:spChg chg="del">
          <ac:chgData name="Matthew Weber" userId="cb8fa425-774b-40a7-b0f2-d5b57e79fa6f" providerId="ADAL" clId="{015BEA6B-A1DE-49DC-B53B-3A6E46771428}" dt="2024-07-08T18:26:36.281" v="557" actId="478"/>
          <ac:spMkLst>
            <pc:docMk/>
            <pc:sldMk cId="377418568" sldId="279"/>
            <ac:spMk id="8" creationId="{E2A4F7DD-677D-A38C-051F-026B88F1C4DB}"/>
          </ac:spMkLst>
        </pc:spChg>
        <pc:spChg chg="del">
          <ac:chgData name="Matthew Weber" userId="cb8fa425-774b-40a7-b0f2-d5b57e79fa6f" providerId="ADAL" clId="{015BEA6B-A1DE-49DC-B53B-3A6E46771428}" dt="2024-07-08T18:26:38.495" v="558" actId="478"/>
          <ac:spMkLst>
            <pc:docMk/>
            <pc:sldMk cId="377418568" sldId="279"/>
            <ac:spMk id="9" creationId="{0CD4E4F0-4276-E698-C434-4C3F1B60EBA3}"/>
          </ac:spMkLst>
        </pc:spChg>
        <pc:spChg chg="add mod">
          <ac:chgData name="Matthew Weber" userId="cb8fa425-774b-40a7-b0f2-d5b57e79fa6f" providerId="ADAL" clId="{015BEA6B-A1DE-49DC-B53B-3A6E46771428}" dt="2024-07-08T18:27:15.359" v="565"/>
          <ac:spMkLst>
            <pc:docMk/>
            <pc:sldMk cId="377418568" sldId="279"/>
            <ac:spMk id="10" creationId="{85FE406C-2350-4F13-F5A8-2F7C9DFE3994}"/>
          </ac:spMkLst>
        </pc:spChg>
        <pc:grpChg chg="add mod">
          <ac:chgData name="Matthew Weber" userId="cb8fa425-774b-40a7-b0f2-d5b57e79fa6f" providerId="ADAL" clId="{015BEA6B-A1DE-49DC-B53B-3A6E46771428}" dt="2024-07-08T18:27:24.563" v="568" actId="1076"/>
          <ac:grpSpMkLst>
            <pc:docMk/>
            <pc:sldMk cId="377418568" sldId="279"/>
            <ac:grpSpMk id="2" creationId="{8E60685D-CC8B-536C-F82F-2D88A0A573E4}"/>
          </ac:grpSpMkLst>
        </pc:grpChg>
        <pc:picChg chg="del">
          <ac:chgData name="Matthew Weber" userId="cb8fa425-774b-40a7-b0f2-d5b57e79fa6f" providerId="ADAL" clId="{015BEA6B-A1DE-49DC-B53B-3A6E46771428}" dt="2024-07-08T18:26:32.469" v="555" actId="478"/>
          <ac:picMkLst>
            <pc:docMk/>
            <pc:sldMk cId="377418568" sldId="279"/>
            <ac:picMk id="3" creationId="{BBA09BAA-28B4-BC04-AD1A-6F2E847E8492}"/>
          </ac:picMkLst>
        </pc:picChg>
        <pc:picChg chg="add mod">
          <ac:chgData name="Matthew Weber" userId="cb8fa425-774b-40a7-b0f2-d5b57e79fa6f" providerId="ADAL" clId="{015BEA6B-A1DE-49DC-B53B-3A6E46771428}" dt="2024-07-08T18:27:15.359" v="565"/>
          <ac:picMkLst>
            <pc:docMk/>
            <pc:sldMk cId="377418568" sldId="279"/>
            <ac:picMk id="6" creationId="{4AD83C84-14FA-785F-491A-AFFF8C7EBFE4}"/>
          </ac:picMkLst>
        </pc:picChg>
      </pc:sldChg>
      <pc:sldChg chg="addSp delSp modSp mod">
        <pc:chgData name="Matthew Weber" userId="cb8fa425-774b-40a7-b0f2-d5b57e79fa6f" providerId="ADAL" clId="{015BEA6B-A1DE-49DC-B53B-3A6E46771428}" dt="2024-07-08T18:17:04.093" v="392" actId="20577"/>
        <pc:sldMkLst>
          <pc:docMk/>
          <pc:sldMk cId="1023261780" sldId="280"/>
        </pc:sldMkLst>
        <pc:spChg chg="mod">
          <ac:chgData name="Matthew Weber" userId="cb8fa425-774b-40a7-b0f2-d5b57e79fa6f" providerId="ADAL" clId="{015BEA6B-A1DE-49DC-B53B-3A6E46771428}" dt="2024-07-08T18:17:04.093" v="392" actId="20577"/>
          <ac:spMkLst>
            <pc:docMk/>
            <pc:sldMk cId="1023261780" sldId="280"/>
            <ac:spMk id="4" creationId="{65ECD87A-DCCD-81F9-88EB-D08778CDAE02}"/>
          </ac:spMkLst>
        </pc:spChg>
        <pc:spChg chg="mod">
          <ac:chgData name="Matthew Weber" userId="cb8fa425-774b-40a7-b0f2-d5b57e79fa6f" providerId="ADAL" clId="{015BEA6B-A1DE-49DC-B53B-3A6E46771428}" dt="2024-07-08T18:16:55.687" v="379" actId="1076"/>
          <ac:spMkLst>
            <pc:docMk/>
            <pc:sldMk cId="1023261780" sldId="280"/>
            <ac:spMk id="5" creationId="{7AF545DB-22B2-2F93-3A67-F3BE21C798E1}"/>
          </ac:spMkLst>
        </pc:spChg>
        <pc:spChg chg="add mod">
          <ac:chgData name="Matthew Weber" userId="cb8fa425-774b-40a7-b0f2-d5b57e79fa6f" providerId="ADAL" clId="{015BEA6B-A1DE-49DC-B53B-3A6E46771428}" dt="2024-07-08T18:16:48.566" v="378" actId="403"/>
          <ac:spMkLst>
            <pc:docMk/>
            <pc:sldMk cId="1023261780" sldId="280"/>
            <ac:spMk id="11" creationId="{35423A48-1C74-3291-16BD-F9BB37D95525}"/>
          </ac:spMkLst>
        </pc:spChg>
        <pc:grpChg chg="del">
          <ac:chgData name="Matthew Weber" userId="cb8fa425-774b-40a7-b0f2-d5b57e79fa6f" providerId="ADAL" clId="{015BEA6B-A1DE-49DC-B53B-3A6E46771428}" dt="2024-07-08T18:15:32.134" v="363" actId="478"/>
          <ac:grpSpMkLst>
            <pc:docMk/>
            <pc:sldMk cId="1023261780" sldId="280"/>
            <ac:grpSpMk id="2" creationId="{479913E0-7EE9-1757-A62C-D73338C39B2E}"/>
          </ac:grpSpMkLst>
        </pc:grpChg>
        <pc:grpChg chg="add mod">
          <ac:chgData name="Matthew Weber" userId="cb8fa425-774b-40a7-b0f2-d5b57e79fa6f" providerId="ADAL" clId="{015BEA6B-A1DE-49DC-B53B-3A6E46771428}" dt="2024-07-08T18:16:35.841" v="374" actId="1076"/>
          <ac:grpSpMkLst>
            <pc:docMk/>
            <pc:sldMk cId="1023261780" sldId="280"/>
            <ac:grpSpMk id="6" creationId="{950A21CE-0808-9842-47D8-2A23D6CCF441}"/>
          </ac:grpSpMkLst>
        </pc:grpChg>
        <pc:picChg chg="add mod">
          <ac:chgData name="Matthew Weber" userId="cb8fa425-774b-40a7-b0f2-d5b57e79fa6f" providerId="ADAL" clId="{015BEA6B-A1DE-49DC-B53B-3A6E46771428}" dt="2024-07-08T18:16:24.202" v="371"/>
          <ac:picMkLst>
            <pc:docMk/>
            <pc:sldMk cId="1023261780" sldId="280"/>
            <ac:picMk id="10" creationId="{B1615896-9C47-4AEC-E048-7FF5737AEBDD}"/>
          </ac:picMkLst>
        </pc:picChg>
        <pc:cxnChg chg="add mod">
          <ac:chgData name="Matthew Weber" userId="cb8fa425-774b-40a7-b0f2-d5b57e79fa6f" providerId="ADAL" clId="{015BEA6B-A1DE-49DC-B53B-3A6E46771428}" dt="2024-07-08T18:16:42.047" v="375" actId="1076"/>
          <ac:cxnSpMkLst>
            <pc:docMk/>
            <pc:sldMk cId="1023261780" sldId="280"/>
            <ac:cxnSpMk id="9" creationId="{D8D65AAC-1443-9864-7238-5C59EBFA7056}"/>
          </ac:cxnSpMkLst>
        </pc:cxnChg>
      </pc:sldChg>
      <pc:sldChg chg="addSp delSp modSp mod">
        <pc:chgData name="Matthew Weber" userId="cb8fa425-774b-40a7-b0f2-d5b57e79fa6f" providerId="ADAL" clId="{015BEA6B-A1DE-49DC-B53B-3A6E46771428}" dt="2024-07-08T18:19:32.238" v="438" actId="1076"/>
        <pc:sldMkLst>
          <pc:docMk/>
          <pc:sldMk cId="314473372" sldId="281"/>
        </pc:sldMkLst>
        <pc:spChg chg="mod">
          <ac:chgData name="Matthew Weber" userId="cb8fa425-774b-40a7-b0f2-d5b57e79fa6f" providerId="ADAL" clId="{015BEA6B-A1DE-49DC-B53B-3A6E46771428}" dt="2024-07-08T18:17:11.406" v="401" actId="20577"/>
          <ac:spMkLst>
            <pc:docMk/>
            <pc:sldMk cId="314473372" sldId="281"/>
            <ac:spMk id="4" creationId="{65ECD87A-DCCD-81F9-88EB-D08778CDAE02}"/>
          </ac:spMkLst>
        </pc:spChg>
        <pc:spChg chg="mod">
          <ac:chgData name="Matthew Weber" userId="cb8fa425-774b-40a7-b0f2-d5b57e79fa6f" providerId="ADAL" clId="{015BEA6B-A1DE-49DC-B53B-3A6E46771428}" dt="2024-07-08T18:18:11.163" v="423" actId="1076"/>
          <ac:spMkLst>
            <pc:docMk/>
            <pc:sldMk cId="314473372" sldId="281"/>
            <ac:spMk id="5" creationId="{7AF545DB-22B2-2F93-3A67-F3BE21C798E1}"/>
          </ac:spMkLst>
        </pc:spChg>
        <pc:spChg chg="add mod">
          <ac:chgData name="Matthew Weber" userId="cb8fa425-774b-40a7-b0f2-d5b57e79fa6f" providerId="ADAL" clId="{015BEA6B-A1DE-49DC-B53B-3A6E46771428}" dt="2024-07-08T18:19:09.973" v="434" actId="1076"/>
          <ac:spMkLst>
            <pc:docMk/>
            <pc:sldMk cId="314473372" sldId="281"/>
            <ac:spMk id="7" creationId="{A37673A4-5B92-6EBC-A944-254FF5C39BA6}"/>
          </ac:spMkLst>
        </pc:spChg>
        <pc:picChg chg="add mod">
          <ac:chgData name="Matthew Weber" userId="cb8fa425-774b-40a7-b0f2-d5b57e79fa6f" providerId="ADAL" clId="{015BEA6B-A1DE-49DC-B53B-3A6E46771428}" dt="2024-07-08T18:19:03.894" v="433" actId="14100"/>
          <ac:picMkLst>
            <pc:docMk/>
            <pc:sldMk cId="314473372" sldId="281"/>
            <ac:picMk id="2" creationId="{15A79A73-7A36-FF51-DE90-01D1C9180058}"/>
          </ac:picMkLst>
        </pc:picChg>
        <pc:picChg chg="del">
          <ac:chgData name="Matthew Weber" userId="cb8fa425-774b-40a7-b0f2-d5b57e79fa6f" providerId="ADAL" clId="{015BEA6B-A1DE-49DC-B53B-3A6E46771428}" dt="2024-07-08T18:18:12.772" v="424" actId="478"/>
          <ac:picMkLst>
            <pc:docMk/>
            <pc:sldMk cId="314473372" sldId="281"/>
            <ac:picMk id="9" creationId="{9616116C-E851-495C-8F0B-648F6141395D}"/>
          </ac:picMkLst>
        </pc:picChg>
        <pc:cxnChg chg="add mod">
          <ac:chgData name="Matthew Weber" userId="cb8fa425-774b-40a7-b0f2-d5b57e79fa6f" providerId="ADAL" clId="{015BEA6B-A1DE-49DC-B53B-3A6E46771428}" dt="2024-07-08T18:19:26.695" v="437" actId="1076"/>
          <ac:cxnSpMkLst>
            <pc:docMk/>
            <pc:sldMk cId="314473372" sldId="281"/>
            <ac:cxnSpMk id="3" creationId="{DE963DD6-FD8A-1ACD-5D36-04261CA68A51}"/>
          </ac:cxnSpMkLst>
        </pc:cxnChg>
        <pc:cxnChg chg="add mod">
          <ac:chgData name="Matthew Weber" userId="cb8fa425-774b-40a7-b0f2-d5b57e79fa6f" providerId="ADAL" clId="{015BEA6B-A1DE-49DC-B53B-3A6E46771428}" dt="2024-07-08T18:19:32.238" v="438" actId="1076"/>
          <ac:cxnSpMkLst>
            <pc:docMk/>
            <pc:sldMk cId="314473372" sldId="281"/>
            <ac:cxnSpMk id="6" creationId="{4CC626B4-117F-24EF-AFC6-C36B49BD5073}"/>
          </ac:cxnSpMkLst>
        </pc:cxnChg>
      </pc:sldChg>
      <pc:sldChg chg="addSp delSp modSp add mod">
        <pc:chgData name="Matthew Weber" userId="cb8fa425-774b-40a7-b0f2-d5b57e79fa6f" providerId="ADAL" clId="{015BEA6B-A1DE-49DC-B53B-3A6E46771428}" dt="2024-07-08T18:28:05.139" v="577" actId="26606"/>
        <pc:sldMkLst>
          <pc:docMk/>
          <pc:sldMk cId="2771705153" sldId="282"/>
        </pc:sldMkLst>
        <pc:spChg chg="mod">
          <ac:chgData name="Matthew Weber" userId="cb8fa425-774b-40a7-b0f2-d5b57e79fa6f" providerId="ADAL" clId="{015BEA6B-A1DE-49DC-B53B-3A6E46771428}" dt="2024-07-08T18:28:05.139" v="577" actId="26606"/>
          <ac:spMkLst>
            <pc:docMk/>
            <pc:sldMk cId="2771705153" sldId="282"/>
            <ac:spMk id="4" creationId="{9E5F1471-65BB-8F20-076C-32DEF2B68C92}"/>
          </ac:spMkLst>
        </pc:spChg>
        <pc:spChg chg="mod">
          <ac:chgData name="Matthew Weber" userId="cb8fa425-774b-40a7-b0f2-d5b57e79fa6f" providerId="ADAL" clId="{015BEA6B-A1DE-49DC-B53B-3A6E46771428}" dt="2024-07-08T18:28:05.139" v="577" actId="26606"/>
          <ac:spMkLst>
            <pc:docMk/>
            <pc:sldMk cId="2771705153" sldId="282"/>
            <ac:spMk id="5" creationId="{9F2E546D-2D7F-EF7F-0E83-FF8F5B224DFF}"/>
          </ac:spMkLst>
        </pc:spChg>
        <pc:spChg chg="add mod">
          <ac:chgData name="Matthew Weber" userId="cb8fa425-774b-40a7-b0f2-d5b57e79fa6f" providerId="ADAL" clId="{015BEA6B-A1DE-49DC-B53B-3A6E46771428}" dt="2024-07-08T18:28:03.054" v="576"/>
          <ac:spMkLst>
            <pc:docMk/>
            <pc:sldMk cId="2771705153" sldId="282"/>
            <ac:spMk id="8" creationId="{C03132A4-FB3F-6E09-4320-A4456D0AA1B5}"/>
          </ac:spMkLst>
        </pc:spChg>
        <pc:spChg chg="add mod">
          <ac:chgData name="Matthew Weber" userId="cb8fa425-774b-40a7-b0f2-d5b57e79fa6f" providerId="ADAL" clId="{015BEA6B-A1DE-49DC-B53B-3A6E46771428}" dt="2024-07-08T18:28:03.054" v="576"/>
          <ac:spMkLst>
            <pc:docMk/>
            <pc:sldMk cId="2771705153" sldId="282"/>
            <ac:spMk id="9" creationId="{74523462-F964-6A56-06DC-743F0B1F034F}"/>
          </ac:spMkLst>
        </pc:spChg>
        <pc:spChg chg="del">
          <ac:chgData name="Matthew Weber" userId="cb8fa425-774b-40a7-b0f2-d5b57e79fa6f" providerId="ADAL" clId="{015BEA6B-A1DE-49DC-B53B-3A6E46771428}" dt="2024-07-08T18:28:05.139" v="577" actId="26606"/>
          <ac:spMkLst>
            <pc:docMk/>
            <pc:sldMk cId="2771705153" sldId="282"/>
            <ac:spMk id="13" creationId="{0E3596DD-156A-473E-9BB3-C6A29F7574E9}"/>
          </ac:spMkLst>
        </pc:spChg>
        <pc:spChg chg="del">
          <ac:chgData name="Matthew Weber" userId="cb8fa425-774b-40a7-b0f2-d5b57e79fa6f" providerId="ADAL" clId="{015BEA6B-A1DE-49DC-B53B-3A6E46771428}" dt="2024-07-08T18:28:05.139" v="577" actId="26606"/>
          <ac:spMkLst>
            <pc:docMk/>
            <pc:sldMk cId="2771705153" sldId="282"/>
            <ac:spMk id="15" creationId="{2C46C4D6-C474-4E92-B52E-944C1118F7B6}"/>
          </ac:spMkLst>
        </pc:spChg>
        <pc:spChg chg="add">
          <ac:chgData name="Matthew Weber" userId="cb8fa425-774b-40a7-b0f2-d5b57e79fa6f" providerId="ADAL" clId="{015BEA6B-A1DE-49DC-B53B-3A6E46771428}" dt="2024-07-08T18:28:05.139" v="577" actId="26606"/>
          <ac:spMkLst>
            <pc:docMk/>
            <pc:sldMk cId="2771705153" sldId="282"/>
            <ac:spMk id="20" creationId="{0E3596DD-156A-473E-9BB3-C6A29F7574E9}"/>
          </ac:spMkLst>
        </pc:spChg>
        <pc:spChg chg="add">
          <ac:chgData name="Matthew Weber" userId="cb8fa425-774b-40a7-b0f2-d5b57e79fa6f" providerId="ADAL" clId="{015BEA6B-A1DE-49DC-B53B-3A6E46771428}" dt="2024-07-08T18:28:05.139" v="577" actId="26606"/>
          <ac:spMkLst>
            <pc:docMk/>
            <pc:sldMk cId="2771705153" sldId="282"/>
            <ac:spMk id="22" creationId="{2C46C4D6-C474-4E92-B52E-944C1118F7B6}"/>
          </ac:spMkLst>
        </pc:spChg>
        <pc:grpChg chg="del">
          <ac:chgData name="Matthew Weber" userId="cb8fa425-774b-40a7-b0f2-d5b57e79fa6f" providerId="ADAL" clId="{015BEA6B-A1DE-49DC-B53B-3A6E46771428}" dt="2024-07-08T18:27:57.105" v="575" actId="478"/>
          <ac:grpSpMkLst>
            <pc:docMk/>
            <pc:sldMk cId="2771705153" sldId="282"/>
            <ac:grpSpMk id="2" creationId="{8E60685D-CC8B-536C-F82F-2D88A0A573E4}"/>
          </ac:grpSpMkLst>
        </pc:grpChg>
        <pc:grpChg chg="add mod">
          <ac:chgData name="Matthew Weber" userId="cb8fa425-774b-40a7-b0f2-d5b57e79fa6f" providerId="ADAL" clId="{015BEA6B-A1DE-49DC-B53B-3A6E46771428}" dt="2024-07-08T18:28:05.139" v="577" actId="26606"/>
          <ac:grpSpMkLst>
            <pc:docMk/>
            <pc:sldMk cId="2771705153" sldId="282"/>
            <ac:grpSpMk id="3" creationId="{FDD6F869-025B-D5F5-17BB-5AB3102AF42D}"/>
          </ac:grpSpMkLst>
        </pc:grpChg>
        <pc:grpChg chg="add mod">
          <ac:chgData name="Matthew Weber" userId="cb8fa425-774b-40a7-b0f2-d5b57e79fa6f" providerId="ADAL" clId="{015BEA6B-A1DE-49DC-B53B-3A6E46771428}" dt="2024-07-08T18:28:03.054" v="576"/>
          <ac:grpSpMkLst>
            <pc:docMk/>
            <pc:sldMk cId="2771705153" sldId="282"/>
            <ac:grpSpMk id="7" creationId="{77CE04F5-DBBE-FD75-94B8-B7FB549012E6}"/>
          </ac:grpSpMkLst>
        </pc:grpChg>
        <pc:picChg chg="add mod">
          <ac:chgData name="Matthew Weber" userId="cb8fa425-774b-40a7-b0f2-d5b57e79fa6f" providerId="ADAL" clId="{015BEA6B-A1DE-49DC-B53B-3A6E46771428}" dt="2024-07-08T18:28:03.054" v="576"/>
          <ac:picMkLst>
            <pc:docMk/>
            <pc:sldMk cId="2771705153" sldId="282"/>
            <ac:picMk id="11" creationId="{69B004D6-3C5B-DE1B-26F7-A9E66A7CC450}"/>
          </ac:picMkLst>
        </pc:picChg>
      </pc:sldChg>
      <pc:sldChg chg="addSp delSp modSp add mod">
        <pc:chgData name="Matthew Weber" userId="cb8fa425-774b-40a7-b0f2-d5b57e79fa6f" providerId="ADAL" clId="{015BEA6B-A1DE-49DC-B53B-3A6E46771428}" dt="2024-07-08T18:29:02.280" v="588" actId="1076"/>
        <pc:sldMkLst>
          <pc:docMk/>
          <pc:sldMk cId="53747972" sldId="283"/>
        </pc:sldMkLst>
        <pc:spChg chg="mod">
          <ac:chgData name="Matthew Weber" userId="cb8fa425-774b-40a7-b0f2-d5b57e79fa6f" providerId="ADAL" clId="{015BEA6B-A1DE-49DC-B53B-3A6E46771428}" dt="2024-07-08T18:29:02.280" v="588" actId="1076"/>
          <ac:spMkLst>
            <pc:docMk/>
            <pc:sldMk cId="53747972" sldId="283"/>
            <ac:spMk id="5" creationId="{9F2E546D-2D7F-EF7F-0E83-FF8F5B224DFF}"/>
          </ac:spMkLst>
        </pc:spChg>
        <pc:spChg chg="add mod">
          <ac:chgData name="Matthew Weber" userId="cb8fa425-774b-40a7-b0f2-d5b57e79fa6f" providerId="ADAL" clId="{015BEA6B-A1DE-49DC-B53B-3A6E46771428}" dt="2024-07-08T18:28:49.585" v="585"/>
          <ac:spMkLst>
            <pc:docMk/>
            <pc:sldMk cId="53747972" sldId="283"/>
            <ac:spMk id="10" creationId="{E7296344-6F45-8048-0E49-552ADD974649}"/>
          </ac:spMkLst>
        </pc:spChg>
        <pc:grpChg chg="add mod">
          <ac:chgData name="Matthew Weber" userId="cb8fa425-774b-40a7-b0f2-d5b57e79fa6f" providerId="ADAL" clId="{015BEA6B-A1DE-49DC-B53B-3A6E46771428}" dt="2024-07-08T18:28:57.139" v="587" actId="14100"/>
          <ac:grpSpMkLst>
            <pc:docMk/>
            <pc:sldMk cId="53747972" sldId="283"/>
            <ac:grpSpMk id="2" creationId="{8148BA30-B7C5-D9C8-16F9-489A47AD1977}"/>
          </ac:grpSpMkLst>
        </pc:grpChg>
        <pc:grpChg chg="del">
          <ac:chgData name="Matthew Weber" userId="cb8fa425-774b-40a7-b0f2-d5b57e79fa6f" providerId="ADAL" clId="{015BEA6B-A1DE-49DC-B53B-3A6E46771428}" dt="2024-07-08T18:28:42.660" v="584" actId="478"/>
          <ac:grpSpMkLst>
            <pc:docMk/>
            <pc:sldMk cId="53747972" sldId="283"/>
            <ac:grpSpMk id="3" creationId="{FDD6F869-025B-D5F5-17BB-5AB3102AF42D}"/>
          </ac:grpSpMkLst>
        </pc:grpChg>
        <pc:picChg chg="add mod">
          <ac:chgData name="Matthew Weber" userId="cb8fa425-774b-40a7-b0f2-d5b57e79fa6f" providerId="ADAL" clId="{015BEA6B-A1DE-49DC-B53B-3A6E46771428}" dt="2024-07-08T18:28:49.585" v="585"/>
          <ac:picMkLst>
            <pc:docMk/>
            <pc:sldMk cId="53747972" sldId="283"/>
            <ac:picMk id="6" creationId="{71160144-00CE-B8A4-4437-716881CE1382}"/>
          </ac:picMkLst>
        </pc:picChg>
      </pc:sldChg>
      <pc:sldChg chg="addSp delSp modSp add mod">
        <pc:chgData name="Matthew Weber" userId="cb8fa425-774b-40a7-b0f2-d5b57e79fa6f" providerId="ADAL" clId="{015BEA6B-A1DE-49DC-B53B-3A6E46771428}" dt="2024-07-08T18:29:45.588" v="597" actId="26606"/>
        <pc:sldMkLst>
          <pc:docMk/>
          <pc:sldMk cId="3422756591" sldId="284"/>
        </pc:sldMkLst>
        <pc:spChg chg="mod">
          <ac:chgData name="Matthew Weber" userId="cb8fa425-774b-40a7-b0f2-d5b57e79fa6f" providerId="ADAL" clId="{015BEA6B-A1DE-49DC-B53B-3A6E46771428}" dt="2024-07-08T18:29:45.588" v="597" actId="26606"/>
          <ac:spMkLst>
            <pc:docMk/>
            <pc:sldMk cId="3422756591" sldId="284"/>
            <ac:spMk id="5" creationId="{9F2E546D-2D7F-EF7F-0E83-FF8F5B224DFF}"/>
          </ac:spMkLst>
        </pc:spChg>
        <pc:spChg chg="add mod">
          <ac:chgData name="Matthew Weber" userId="cb8fa425-774b-40a7-b0f2-d5b57e79fa6f" providerId="ADAL" clId="{015BEA6B-A1DE-49DC-B53B-3A6E46771428}" dt="2024-07-08T18:29:43.812" v="596"/>
          <ac:spMkLst>
            <pc:docMk/>
            <pc:sldMk cId="3422756591" sldId="284"/>
            <ac:spMk id="8" creationId="{7A974A31-A9EE-D428-C1E0-0B2963BBE918}"/>
          </ac:spMkLst>
        </pc:spChg>
        <pc:spChg chg="add mod">
          <ac:chgData name="Matthew Weber" userId="cb8fa425-774b-40a7-b0f2-d5b57e79fa6f" providerId="ADAL" clId="{015BEA6B-A1DE-49DC-B53B-3A6E46771428}" dt="2024-07-08T18:29:43.812" v="596"/>
          <ac:spMkLst>
            <pc:docMk/>
            <pc:sldMk cId="3422756591" sldId="284"/>
            <ac:spMk id="9" creationId="{A836E4A5-E9C6-A9A0-29C6-DFB6B239B652}"/>
          </ac:spMkLst>
        </pc:spChg>
        <pc:spChg chg="del">
          <ac:chgData name="Matthew Weber" userId="cb8fa425-774b-40a7-b0f2-d5b57e79fa6f" providerId="ADAL" clId="{015BEA6B-A1DE-49DC-B53B-3A6E46771428}" dt="2024-07-08T18:29:45.588" v="597" actId="26606"/>
          <ac:spMkLst>
            <pc:docMk/>
            <pc:sldMk cId="3422756591" sldId="284"/>
            <ac:spMk id="20" creationId="{0E3596DD-156A-473E-9BB3-C6A29F7574E9}"/>
          </ac:spMkLst>
        </pc:spChg>
        <pc:spChg chg="del">
          <ac:chgData name="Matthew Weber" userId="cb8fa425-774b-40a7-b0f2-d5b57e79fa6f" providerId="ADAL" clId="{015BEA6B-A1DE-49DC-B53B-3A6E46771428}" dt="2024-07-08T18:29:45.588" v="597" actId="26606"/>
          <ac:spMkLst>
            <pc:docMk/>
            <pc:sldMk cId="3422756591" sldId="284"/>
            <ac:spMk id="22" creationId="{2C46C4D6-C474-4E92-B52E-944C1118F7B6}"/>
          </ac:spMkLst>
        </pc:spChg>
        <pc:spChg chg="add">
          <ac:chgData name="Matthew Weber" userId="cb8fa425-774b-40a7-b0f2-d5b57e79fa6f" providerId="ADAL" clId="{015BEA6B-A1DE-49DC-B53B-3A6E46771428}" dt="2024-07-08T18:29:45.588" v="597" actId="26606"/>
          <ac:spMkLst>
            <pc:docMk/>
            <pc:sldMk cId="3422756591" sldId="284"/>
            <ac:spMk id="27" creationId="{0E3596DD-156A-473E-9BB3-C6A29F7574E9}"/>
          </ac:spMkLst>
        </pc:spChg>
        <pc:spChg chg="add">
          <ac:chgData name="Matthew Weber" userId="cb8fa425-774b-40a7-b0f2-d5b57e79fa6f" providerId="ADAL" clId="{015BEA6B-A1DE-49DC-B53B-3A6E46771428}" dt="2024-07-08T18:29:45.588" v="597" actId="26606"/>
          <ac:spMkLst>
            <pc:docMk/>
            <pc:sldMk cId="3422756591" sldId="284"/>
            <ac:spMk id="29" creationId="{2C46C4D6-C474-4E92-B52E-944C1118F7B6}"/>
          </ac:spMkLst>
        </pc:spChg>
        <pc:grpChg chg="del">
          <ac:chgData name="Matthew Weber" userId="cb8fa425-774b-40a7-b0f2-d5b57e79fa6f" providerId="ADAL" clId="{015BEA6B-A1DE-49DC-B53B-3A6E46771428}" dt="2024-07-08T18:29:37.169" v="595" actId="478"/>
          <ac:grpSpMkLst>
            <pc:docMk/>
            <pc:sldMk cId="3422756591" sldId="284"/>
            <ac:grpSpMk id="2" creationId="{8148BA30-B7C5-D9C8-16F9-489A47AD1977}"/>
          </ac:grpSpMkLst>
        </pc:grpChg>
        <pc:grpChg chg="add mod">
          <ac:chgData name="Matthew Weber" userId="cb8fa425-774b-40a7-b0f2-d5b57e79fa6f" providerId="ADAL" clId="{015BEA6B-A1DE-49DC-B53B-3A6E46771428}" dt="2024-07-08T18:29:45.588" v="597" actId="26606"/>
          <ac:grpSpMkLst>
            <pc:docMk/>
            <pc:sldMk cId="3422756591" sldId="284"/>
            <ac:grpSpMk id="3" creationId="{3EEA14B9-BBB7-B34E-58BE-772A32003EF4}"/>
          </ac:grpSpMkLst>
        </pc:grpChg>
        <pc:picChg chg="add mod">
          <ac:chgData name="Matthew Weber" userId="cb8fa425-774b-40a7-b0f2-d5b57e79fa6f" providerId="ADAL" clId="{015BEA6B-A1DE-49DC-B53B-3A6E46771428}" dt="2024-07-08T18:29:43.812" v="596"/>
          <ac:picMkLst>
            <pc:docMk/>
            <pc:sldMk cId="3422756591" sldId="284"/>
            <ac:picMk id="7" creationId="{89F68C92-A0C7-B698-5F3B-5A8AFEF6236E}"/>
          </ac:picMkLst>
        </pc:picChg>
      </pc:sldChg>
      <pc:sldChg chg="addSp delSp modSp add mod">
        <pc:chgData name="Matthew Weber" userId="cb8fa425-774b-40a7-b0f2-d5b57e79fa6f" providerId="ADAL" clId="{015BEA6B-A1DE-49DC-B53B-3A6E46771428}" dt="2024-07-08T18:30:26.781" v="608" actId="26606"/>
        <pc:sldMkLst>
          <pc:docMk/>
          <pc:sldMk cId="237393890" sldId="285"/>
        </pc:sldMkLst>
        <pc:spChg chg="mod">
          <ac:chgData name="Matthew Weber" userId="cb8fa425-774b-40a7-b0f2-d5b57e79fa6f" providerId="ADAL" clId="{015BEA6B-A1DE-49DC-B53B-3A6E46771428}" dt="2024-07-08T18:30:16.951" v="605" actId="403"/>
          <ac:spMkLst>
            <pc:docMk/>
            <pc:sldMk cId="237393890" sldId="285"/>
            <ac:spMk id="5" creationId="{9F2E546D-2D7F-EF7F-0E83-FF8F5B224DFF}"/>
          </ac:spMkLst>
        </pc:spChg>
        <pc:spChg chg="add mod">
          <ac:chgData name="Matthew Weber" userId="cb8fa425-774b-40a7-b0f2-d5b57e79fa6f" providerId="ADAL" clId="{015BEA6B-A1DE-49DC-B53B-3A6E46771428}" dt="2024-07-08T18:30:25.421" v="607"/>
          <ac:spMkLst>
            <pc:docMk/>
            <pc:sldMk cId="237393890" sldId="285"/>
            <ac:spMk id="10" creationId="{51C4DAAD-1D68-6803-9B1F-73BB2A83BD77}"/>
          </ac:spMkLst>
        </pc:spChg>
        <pc:spChg chg="del">
          <ac:chgData name="Matthew Weber" userId="cb8fa425-774b-40a7-b0f2-d5b57e79fa6f" providerId="ADAL" clId="{015BEA6B-A1DE-49DC-B53B-3A6E46771428}" dt="2024-07-08T18:30:26.781" v="608" actId="26606"/>
          <ac:spMkLst>
            <pc:docMk/>
            <pc:sldMk cId="237393890" sldId="285"/>
            <ac:spMk id="27" creationId="{0E3596DD-156A-473E-9BB3-C6A29F7574E9}"/>
          </ac:spMkLst>
        </pc:spChg>
        <pc:spChg chg="del">
          <ac:chgData name="Matthew Weber" userId="cb8fa425-774b-40a7-b0f2-d5b57e79fa6f" providerId="ADAL" clId="{015BEA6B-A1DE-49DC-B53B-3A6E46771428}" dt="2024-07-08T18:30:26.781" v="608" actId="26606"/>
          <ac:spMkLst>
            <pc:docMk/>
            <pc:sldMk cId="237393890" sldId="285"/>
            <ac:spMk id="29" creationId="{2C46C4D6-C474-4E92-B52E-944C1118F7B6}"/>
          </ac:spMkLst>
        </pc:spChg>
        <pc:spChg chg="add">
          <ac:chgData name="Matthew Weber" userId="cb8fa425-774b-40a7-b0f2-d5b57e79fa6f" providerId="ADAL" clId="{015BEA6B-A1DE-49DC-B53B-3A6E46771428}" dt="2024-07-08T18:30:26.781" v="608" actId="26606"/>
          <ac:spMkLst>
            <pc:docMk/>
            <pc:sldMk cId="237393890" sldId="285"/>
            <ac:spMk id="34" creationId="{0E3596DD-156A-473E-9BB3-C6A29F7574E9}"/>
          </ac:spMkLst>
        </pc:spChg>
        <pc:spChg chg="add">
          <ac:chgData name="Matthew Weber" userId="cb8fa425-774b-40a7-b0f2-d5b57e79fa6f" providerId="ADAL" clId="{015BEA6B-A1DE-49DC-B53B-3A6E46771428}" dt="2024-07-08T18:30:26.781" v="608" actId="26606"/>
          <ac:spMkLst>
            <pc:docMk/>
            <pc:sldMk cId="237393890" sldId="285"/>
            <ac:spMk id="36" creationId="{2C46C4D6-C474-4E92-B52E-944C1118F7B6}"/>
          </ac:spMkLst>
        </pc:spChg>
        <pc:grpChg chg="add mod">
          <ac:chgData name="Matthew Weber" userId="cb8fa425-774b-40a7-b0f2-d5b57e79fa6f" providerId="ADAL" clId="{015BEA6B-A1DE-49DC-B53B-3A6E46771428}" dt="2024-07-08T18:30:26.781" v="608" actId="26606"/>
          <ac:grpSpMkLst>
            <pc:docMk/>
            <pc:sldMk cId="237393890" sldId="285"/>
            <ac:grpSpMk id="2" creationId="{8A84C955-5533-5A6E-020E-94FEF48C2BA6}"/>
          </ac:grpSpMkLst>
        </pc:grpChg>
        <pc:grpChg chg="del">
          <ac:chgData name="Matthew Weber" userId="cb8fa425-774b-40a7-b0f2-d5b57e79fa6f" providerId="ADAL" clId="{015BEA6B-A1DE-49DC-B53B-3A6E46771428}" dt="2024-07-08T18:30:19.090" v="606" actId="478"/>
          <ac:grpSpMkLst>
            <pc:docMk/>
            <pc:sldMk cId="237393890" sldId="285"/>
            <ac:grpSpMk id="3" creationId="{3EEA14B9-BBB7-B34E-58BE-772A32003EF4}"/>
          </ac:grpSpMkLst>
        </pc:grpChg>
        <pc:picChg chg="add mod">
          <ac:chgData name="Matthew Weber" userId="cb8fa425-774b-40a7-b0f2-d5b57e79fa6f" providerId="ADAL" clId="{015BEA6B-A1DE-49DC-B53B-3A6E46771428}" dt="2024-07-08T18:30:25.421" v="607"/>
          <ac:picMkLst>
            <pc:docMk/>
            <pc:sldMk cId="237393890" sldId="285"/>
            <ac:picMk id="6" creationId="{77985F78-ABAA-8AFC-0663-9CA5F74999D3}"/>
          </ac:picMkLst>
        </pc:picChg>
      </pc:sldChg>
      <pc:sldChg chg="new del">
        <pc:chgData name="Matthew Weber" userId="cb8fa425-774b-40a7-b0f2-d5b57e79fa6f" providerId="ADAL" clId="{015BEA6B-A1DE-49DC-B53B-3A6E46771428}" dt="2024-07-08T18:29:52.233" v="599" actId="2696"/>
        <pc:sldMkLst>
          <pc:docMk/>
          <pc:sldMk cId="574855955" sldId="285"/>
        </pc:sldMkLst>
      </pc:sldChg>
      <pc:sldChg chg="addSp delSp modSp add mod">
        <pc:chgData name="Matthew Weber" userId="cb8fa425-774b-40a7-b0f2-d5b57e79fa6f" providerId="ADAL" clId="{015BEA6B-A1DE-49DC-B53B-3A6E46771428}" dt="2024-07-08T18:31:24.619" v="618" actId="14100"/>
        <pc:sldMkLst>
          <pc:docMk/>
          <pc:sldMk cId="4072829185" sldId="286"/>
        </pc:sldMkLst>
        <pc:spChg chg="mod">
          <ac:chgData name="Matthew Weber" userId="cb8fa425-774b-40a7-b0f2-d5b57e79fa6f" providerId="ADAL" clId="{015BEA6B-A1DE-49DC-B53B-3A6E46771428}" dt="2024-07-08T18:31:06.985" v="614" actId="403"/>
          <ac:spMkLst>
            <pc:docMk/>
            <pc:sldMk cId="4072829185" sldId="286"/>
            <ac:spMk id="5" creationId="{9F2E546D-2D7F-EF7F-0E83-FF8F5B224DFF}"/>
          </ac:spMkLst>
        </pc:spChg>
        <pc:spChg chg="add mod">
          <ac:chgData name="Matthew Weber" userId="cb8fa425-774b-40a7-b0f2-d5b57e79fa6f" providerId="ADAL" clId="{015BEA6B-A1DE-49DC-B53B-3A6E46771428}" dt="2024-07-08T18:31:16.085" v="616"/>
          <ac:spMkLst>
            <pc:docMk/>
            <pc:sldMk cId="4072829185" sldId="286"/>
            <ac:spMk id="8" creationId="{426850F5-5943-569B-4E9D-9A43D0439D53}"/>
          </ac:spMkLst>
        </pc:spChg>
        <pc:spChg chg="add mod">
          <ac:chgData name="Matthew Weber" userId="cb8fa425-774b-40a7-b0f2-d5b57e79fa6f" providerId="ADAL" clId="{015BEA6B-A1DE-49DC-B53B-3A6E46771428}" dt="2024-07-08T18:31:24.619" v="618" actId="14100"/>
          <ac:spMkLst>
            <pc:docMk/>
            <pc:sldMk cId="4072829185" sldId="286"/>
            <ac:spMk id="9" creationId="{9FB74F91-E381-C641-721D-04819A882B33}"/>
          </ac:spMkLst>
        </pc:spChg>
        <pc:spChg chg="del">
          <ac:chgData name="Matthew Weber" userId="cb8fa425-774b-40a7-b0f2-d5b57e79fa6f" providerId="ADAL" clId="{015BEA6B-A1DE-49DC-B53B-3A6E46771428}" dt="2024-07-08T18:31:18.039" v="617" actId="26606"/>
          <ac:spMkLst>
            <pc:docMk/>
            <pc:sldMk cId="4072829185" sldId="286"/>
            <ac:spMk id="34" creationId="{0E3596DD-156A-473E-9BB3-C6A29F7574E9}"/>
          </ac:spMkLst>
        </pc:spChg>
        <pc:spChg chg="del">
          <ac:chgData name="Matthew Weber" userId="cb8fa425-774b-40a7-b0f2-d5b57e79fa6f" providerId="ADAL" clId="{015BEA6B-A1DE-49DC-B53B-3A6E46771428}" dt="2024-07-08T18:31:18.039" v="617" actId="26606"/>
          <ac:spMkLst>
            <pc:docMk/>
            <pc:sldMk cId="4072829185" sldId="286"/>
            <ac:spMk id="36" creationId="{2C46C4D6-C474-4E92-B52E-944C1118F7B6}"/>
          </ac:spMkLst>
        </pc:spChg>
        <pc:spChg chg="add">
          <ac:chgData name="Matthew Weber" userId="cb8fa425-774b-40a7-b0f2-d5b57e79fa6f" providerId="ADAL" clId="{015BEA6B-A1DE-49DC-B53B-3A6E46771428}" dt="2024-07-08T18:31:18.039" v="617" actId="26606"/>
          <ac:spMkLst>
            <pc:docMk/>
            <pc:sldMk cId="4072829185" sldId="286"/>
            <ac:spMk id="41" creationId="{0E3596DD-156A-473E-9BB3-C6A29F7574E9}"/>
          </ac:spMkLst>
        </pc:spChg>
        <pc:spChg chg="add">
          <ac:chgData name="Matthew Weber" userId="cb8fa425-774b-40a7-b0f2-d5b57e79fa6f" providerId="ADAL" clId="{015BEA6B-A1DE-49DC-B53B-3A6E46771428}" dt="2024-07-08T18:31:18.039" v="617" actId="26606"/>
          <ac:spMkLst>
            <pc:docMk/>
            <pc:sldMk cId="4072829185" sldId="286"/>
            <ac:spMk id="43" creationId="{2C46C4D6-C474-4E92-B52E-944C1118F7B6}"/>
          </ac:spMkLst>
        </pc:spChg>
        <pc:grpChg chg="del">
          <ac:chgData name="Matthew Weber" userId="cb8fa425-774b-40a7-b0f2-d5b57e79fa6f" providerId="ADAL" clId="{015BEA6B-A1DE-49DC-B53B-3A6E46771428}" dt="2024-07-08T18:31:08.495" v="615" actId="478"/>
          <ac:grpSpMkLst>
            <pc:docMk/>
            <pc:sldMk cId="4072829185" sldId="286"/>
            <ac:grpSpMk id="2" creationId="{8A84C955-5533-5A6E-020E-94FEF48C2BA6}"/>
          </ac:grpSpMkLst>
        </pc:grpChg>
        <pc:grpChg chg="add mod">
          <ac:chgData name="Matthew Weber" userId="cb8fa425-774b-40a7-b0f2-d5b57e79fa6f" providerId="ADAL" clId="{015BEA6B-A1DE-49DC-B53B-3A6E46771428}" dt="2024-07-08T18:31:18.039" v="617" actId="26606"/>
          <ac:grpSpMkLst>
            <pc:docMk/>
            <pc:sldMk cId="4072829185" sldId="286"/>
            <ac:grpSpMk id="3" creationId="{3FD322D3-AD30-884A-AE41-F182FD62B2B3}"/>
          </ac:grpSpMkLst>
        </pc:grpChg>
        <pc:picChg chg="add mod">
          <ac:chgData name="Matthew Weber" userId="cb8fa425-774b-40a7-b0f2-d5b57e79fa6f" providerId="ADAL" clId="{015BEA6B-A1DE-49DC-B53B-3A6E46771428}" dt="2024-07-08T18:31:16.085" v="616"/>
          <ac:picMkLst>
            <pc:docMk/>
            <pc:sldMk cId="4072829185" sldId="286"/>
            <ac:picMk id="7" creationId="{EDF407C9-2360-3745-927C-619D8A5FFE6D}"/>
          </ac:picMkLst>
        </pc:picChg>
      </pc:sldChg>
      <pc:sldChg chg="addSp delSp modSp add mod">
        <pc:chgData name="Matthew Weber" userId="cb8fa425-774b-40a7-b0f2-d5b57e79fa6f" providerId="ADAL" clId="{015BEA6B-A1DE-49DC-B53B-3A6E46771428}" dt="2024-07-08T18:32:14.115" v="627" actId="1076"/>
        <pc:sldMkLst>
          <pc:docMk/>
          <pc:sldMk cId="51715693" sldId="287"/>
        </pc:sldMkLst>
        <pc:spChg chg="mod">
          <ac:chgData name="Matthew Weber" userId="cb8fa425-774b-40a7-b0f2-d5b57e79fa6f" providerId="ADAL" clId="{015BEA6B-A1DE-49DC-B53B-3A6E46771428}" dt="2024-07-08T18:32:01.406" v="624" actId="403"/>
          <ac:spMkLst>
            <pc:docMk/>
            <pc:sldMk cId="51715693" sldId="287"/>
            <ac:spMk id="5" creationId="{9F2E546D-2D7F-EF7F-0E83-FF8F5B224DFF}"/>
          </ac:spMkLst>
        </pc:spChg>
        <pc:spChg chg="add mod">
          <ac:chgData name="Matthew Weber" userId="cb8fa425-774b-40a7-b0f2-d5b57e79fa6f" providerId="ADAL" clId="{015BEA6B-A1DE-49DC-B53B-3A6E46771428}" dt="2024-07-08T18:32:09.518" v="626"/>
          <ac:spMkLst>
            <pc:docMk/>
            <pc:sldMk cId="51715693" sldId="287"/>
            <ac:spMk id="10" creationId="{F6DF5FA3-0C5F-2996-B844-66074FE7573D}"/>
          </ac:spMkLst>
        </pc:spChg>
        <pc:spChg chg="add mod">
          <ac:chgData name="Matthew Weber" userId="cb8fa425-774b-40a7-b0f2-d5b57e79fa6f" providerId="ADAL" clId="{015BEA6B-A1DE-49DC-B53B-3A6E46771428}" dt="2024-07-08T18:32:09.518" v="626"/>
          <ac:spMkLst>
            <pc:docMk/>
            <pc:sldMk cId="51715693" sldId="287"/>
            <ac:spMk id="12" creationId="{51451FC4-5445-5C0F-ABE8-1BB8126869E7}"/>
          </ac:spMkLst>
        </pc:spChg>
        <pc:grpChg chg="add mod">
          <ac:chgData name="Matthew Weber" userId="cb8fa425-774b-40a7-b0f2-d5b57e79fa6f" providerId="ADAL" clId="{015BEA6B-A1DE-49DC-B53B-3A6E46771428}" dt="2024-07-08T18:32:14.115" v="627" actId="1076"/>
          <ac:grpSpMkLst>
            <pc:docMk/>
            <pc:sldMk cId="51715693" sldId="287"/>
            <ac:grpSpMk id="2" creationId="{AF9F3E5F-5375-5533-A38B-978F7C03386F}"/>
          </ac:grpSpMkLst>
        </pc:grpChg>
        <pc:grpChg chg="del">
          <ac:chgData name="Matthew Weber" userId="cb8fa425-774b-40a7-b0f2-d5b57e79fa6f" providerId="ADAL" clId="{015BEA6B-A1DE-49DC-B53B-3A6E46771428}" dt="2024-07-08T18:32:08.259" v="625" actId="478"/>
          <ac:grpSpMkLst>
            <pc:docMk/>
            <pc:sldMk cId="51715693" sldId="287"/>
            <ac:grpSpMk id="3" creationId="{3FD322D3-AD30-884A-AE41-F182FD62B2B3}"/>
          </ac:grpSpMkLst>
        </pc:grpChg>
        <pc:grpChg chg="add mod">
          <ac:chgData name="Matthew Weber" userId="cb8fa425-774b-40a7-b0f2-d5b57e79fa6f" providerId="ADAL" clId="{015BEA6B-A1DE-49DC-B53B-3A6E46771428}" dt="2024-07-08T18:32:09.518" v="626"/>
          <ac:grpSpMkLst>
            <pc:docMk/>
            <pc:sldMk cId="51715693" sldId="287"/>
            <ac:grpSpMk id="6" creationId="{4A3CB090-4E00-2FE4-4D52-206323758A88}"/>
          </ac:grpSpMkLst>
        </pc:grpChg>
        <pc:picChg chg="add mod">
          <ac:chgData name="Matthew Weber" userId="cb8fa425-774b-40a7-b0f2-d5b57e79fa6f" providerId="ADAL" clId="{015BEA6B-A1DE-49DC-B53B-3A6E46771428}" dt="2024-07-08T18:32:09.518" v="626"/>
          <ac:picMkLst>
            <pc:docMk/>
            <pc:sldMk cId="51715693" sldId="287"/>
            <ac:picMk id="11" creationId="{D7E9C793-4AFB-3253-0F13-10B6B1341316}"/>
          </ac:picMkLst>
        </pc:picChg>
      </pc:sldChg>
      <pc:sldChg chg="new del">
        <pc:chgData name="Matthew Weber" userId="cb8fa425-774b-40a7-b0f2-d5b57e79fa6f" providerId="ADAL" clId="{015BEA6B-A1DE-49DC-B53B-3A6E46771428}" dt="2024-07-08T18:32:20.412" v="629" actId="2696"/>
        <pc:sldMkLst>
          <pc:docMk/>
          <pc:sldMk cId="152570039" sldId="288"/>
        </pc:sldMkLst>
      </pc:sldChg>
      <pc:sldChg chg="new del">
        <pc:chgData name="Matthew Weber" userId="cb8fa425-774b-40a7-b0f2-d5b57e79fa6f" providerId="ADAL" clId="{015BEA6B-A1DE-49DC-B53B-3A6E46771428}" dt="2024-07-08T18:32:25.822" v="631" actId="2696"/>
        <pc:sldMkLst>
          <pc:docMk/>
          <pc:sldMk cId="2353473135" sldId="288"/>
        </pc:sldMkLst>
      </pc:sldChg>
      <pc:sldChg chg="addSp delSp modSp add mod">
        <pc:chgData name="Matthew Weber" userId="cb8fa425-774b-40a7-b0f2-d5b57e79fa6f" providerId="ADAL" clId="{015BEA6B-A1DE-49DC-B53B-3A6E46771428}" dt="2024-07-08T18:33:11.720" v="645" actId="26606"/>
        <pc:sldMkLst>
          <pc:docMk/>
          <pc:sldMk cId="4243631304" sldId="288"/>
        </pc:sldMkLst>
        <pc:spChg chg="mod">
          <ac:chgData name="Matthew Weber" userId="cb8fa425-774b-40a7-b0f2-d5b57e79fa6f" providerId="ADAL" clId="{015BEA6B-A1DE-49DC-B53B-3A6E46771428}" dt="2024-07-08T18:32:58.366" v="641" actId="404"/>
          <ac:spMkLst>
            <pc:docMk/>
            <pc:sldMk cId="4243631304" sldId="288"/>
            <ac:spMk id="5" creationId="{9F2E546D-2D7F-EF7F-0E83-FF8F5B224DFF}"/>
          </ac:spMkLst>
        </pc:spChg>
        <pc:spChg chg="add mod">
          <ac:chgData name="Matthew Weber" userId="cb8fa425-774b-40a7-b0f2-d5b57e79fa6f" providerId="ADAL" clId="{015BEA6B-A1DE-49DC-B53B-3A6E46771428}" dt="2024-07-08T18:33:07.911" v="643"/>
          <ac:spMkLst>
            <pc:docMk/>
            <pc:sldMk cId="4243631304" sldId="288"/>
            <ac:spMk id="8" creationId="{74714D2C-C730-B89A-4595-57086AE81026}"/>
          </ac:spMkLst>
        </pc:spChg>
        <pc:spChg chg="add mod">
          <ac:chgData name="Matthew Weber" userId="cb8fa425-774b-40a7-b0f2-d5b57e79fa6f" providerId="ADAL" clId="{015BEA6B-A1DE-49DC-B53B-3A6E46771428}" dt="2024-07-08T18:33:07.911" v="643"/>
          <ac:spMkLst>
            <pc:docMk/>
            <pc:sldMk cId="4243631304" sldId="288"/>
            <ac:spMk id="13" creationId="{52B09635-8B31-55D1-3388-7EC6299417C1}"/>
          </ac:spMkLst>
        </pc:spChg>
        <pc:spChg chg="del">
          <ac:chgData name="Matthew Weber" userId="cb8fa425-774b-40a7-b0f2-d5b57e79fa6f" providerId="ADAL" clId="{015BEA6B-A1DE-49DC-B53B-3A6E46771428}" dt="2024-07-08T18:33:11.720" v="645" actId="26606"/>
          <ac:spMkLst>
            <pc:docMk/>
            <pc:sldMk cId="4243631304" sldId="288"/>
            <ac:spMk id="41" creationId="{0E3596DD-156A-473E-9BB3-C6A29F7574E9}"/>
          </ac:spMkLst>
        </pc:spChg>
        <pc:spChg chg="del">
          <ac:chgData name="Matthew Weber" userId="cb8fa425-774b-40a7-b0f2-d5b57e79fa6f" providerId="ADAL" clId="{015BEA6B-A1DE-49DC-B53B-3A6E46771428}" dt="2024-07-08T18:33:11.720" v="645" actId="26606"/>
          <ac:spMkLst>
            <pc:docMk/>
            <pc:sldMk cId="4243631304" sldId="288"/>
            <ac:spMk id="43" creationId="{2C46C4D6-C474-4E92-B52E-944C1118F7B6}"/>
          </ac:spMkLst>
        </pc:spChg>
        <pc:spChg chg="add">
          <ac:chgData name="Matthew Weber" userId="cb8fa425-774b-40a7-b0f2-d5b57e79fa6f" providerId="ADAL" clId="{015BEA6B-A1DE-49DC-B53B-3A6E46771428}" dt="2024-07-08T18:33:11.720" v="645" actId="26606"/>
          <ac:spMkLst>
            <pc:docMk/>
            <pc:sldMk cId="4243631304" sldId="288"/>
            <ac:spMk id="48" creationId="{0E3596DD-156A-473E-9BB3-C6A29F7574E9}"/>
          </ac:spMkLst>
        </pc:spChg>
        <pc:spChg chg="add">
          <ac:chgData name="Matthew Weber" userId="cb8fa425-774b-40a7-b0f2-d5b57e79fa6f" providerId="ADAL" clId="{015BEA6B-A1DE-49DC-B53B-3A6E46771428}" dt="2024-07-08T18:33:11.720" v="645" actId="26606"/>
          <ac:spMkLst>
            <pc:docMk/>
            <pc:sldMk cId="4243631304" sldId="288"/>
            <ac:spMk id="50" creationId="{2C46C4D6-C474-4E92-B52E-944C1118F7B6}"/>
          </ac:spMkLst>
        </pc:spChg>
        <pc:grpChg chg="del">
          <ac:chgData name="Matthew Weber" userId="cb8fa425-774b-40a7-b0f2-d5b57e79fa6f" providerId="ADAL" clId="{015BEA6B-A1DE-49DC-B53B-3A6E46771428}" dt="2024-07-08T18:33:00.730" v="642" actId="478"/>
          <ac:grpSpMkLst>
            <pc:docMk/>
            <pc:sldMk cId="4243631304" sldId="288"/>
            <ac:grpSpMk id="2" creationId="{AF9F3E5F-5375-5533-A38B-978F7C03386F}"/>
          </ac:grpSpMkLst>
        </pc:grpChg>
        <pc:grpChg chg="add mod">
          <ac:chgData name="Matthew Weber" userId="cb8fa425-774b-40a7-b0f2-d5b57e79fa6f" providerId="ADAL" clId="{015BEA6B-A1DE-49DC-B53B-3A6E46771428}" dt="2024-07-08T18:33:11.720" v="645" actId="26606"/>
          <ac:grpSpMkLst>
            <pc:docMk/>
            <pc:sldMk cId="4243631304" sldId="288"/>
            <ac:grpSpMk id="3" creationId="{6F3975DE-B518-F383-AA4E-5065A195D339}"/>
          </ac:grpSpMkLst>
        </pc:grpChg>
        <pc:grpChg chg="add mod">
          <ac:chgData name="Matthew Weber" userId="cb8fa425-774b-40a7-b0f2-d5b57e79fa6f" providerId="ADAL" clId="{015BEA6B-A1DE-49DC-B53B-3A6E46771428}" dt="2024-07-08T18:33:07.911" v="643"/>
          <ac:grpSpMkLst>
            <pc:docMk/>
            <pc:sldMk cId="4243631304" sldId="288"/>
            <ac:grpSpMk id="7" creationId="{24F42199-EBE1-C6A5-1CE4-C908A41DC5D5}"/>
          </ac:grpSpMkLst>
        </pc:grpChg>
        <pc:picChg chg="add mod">
          <ac:chgData name="Matthew Weber" userId="cb8fa425-774b-40a7-b0f2-d5b57e79fa6f" providerId="ADAL" clId="{015BEA6B-A1DE-49DC-B53B-3A6E46771428}" dt="2024-07-08T18:33:07.911" v="643"/>
          <ac:picMkLst>
            <pc:docMk/>
            <pc:sldMk cId="4243631304" sldId="288"/>
            <ac:picMk id="9" creationId="{DE6BD2E7-6BA3-E0C2-FE12-91D0920ADD49}"/>
          </ac:picMkLst>
        </pc:picChg>
      </pc:sldChg>
      <pc:sldChg chg="addSp delSp modSp add mod">
        <pc:chgData name="Matthew Weber" userId="cb8fa425-774b-40a7-b0f2-d5b57e79fa6f" providerId="ADAL" clId="{015BEA6B-A1DE-49DC-B53B-3A6E46771428}" dt="2024-07-08T18:34:14.330" v="658" actId="14100"/>
        <pc:sldMkLst>
          <pc:docMk/>
          <pc:sldMk cId="2861223478" sldId="289"/>
        </pc:sldMkLst>
        <pc:spChg chg="mod">
          <ac:chgData name="Matthew Weber" userId="cb8fa425-774b-40a7-b0f2-d5b57e79fa6f" providerId="ADAL" clId="{015BEA6B-A1DE-49DC-B53B-3A6E46771428}" dt="2024-07-08T18:33:43.692" v="651" actId="403"/>
          <ac:spMkLst>
            <pc:docMk/>
            <pc:sldMk cId="2861223478" sldId="289"/>
            <ac:spMk id="5" creationId="{9F2E546D-2D7F-EF7F-0E83-FF8F5B224DFF}"/>
          </ac:spMkLst>
        </pc:spChg>
        <pc:spChg chg="add mod">
          <ac:chgData name="Matthew Weber" userId="cb8fa425-774b-40a7-b0f2-d5b57e79fa6f" providerId="ADAL" clId="{015BEA6B-A1DE-49DC-B53B-3A6E46771428}" dt="2024-07-08T18:34:14.330" v="658" actId="14100"/>
          <ac:spMkLst>
            <pc:docMk/>
            <pc:sldMk cId="2861223478" sldId="289"/>
            <ac:spMk id="10" creationId="{2CC87062-47BC-4057-DE8E-D92F15FAB486}"/>
          </ac:spMkLst>
        </pc:spChg>
        <pc:spChg chg="add mod">
          <ac:chgData name="Matthew Weber" userId="cb8fa425-774b-40a7-b0f2-d5b57e79fa6f" providerId="ADAL" clId="{015BEA6B-A1DE-49DC-B53B-3A6E46771428}" dt="2024-07-08T18:33:52.717" v="653"/>
          <ac:spMkLst>
            <pc:docMk/>
            <pc:sldMk cId="2861223478" sldId="289"/>
            <ac:spMk id="12" creationId="{B3555185-489A-8C20-3834-E90133B14A09}"/>
          </ac:spMkLst>
        </pc:spChg>
        <pc:grpChg chg="add mod">
          <ac:chgData name="Matthew Weber" userId="cb8fa425-774b-40a7-b0f2-d5b57e79fa6f" providerId="ADAL" clId="{015BEA6B-A1DE-49DC-B53B-3A6E46771428}" dt="2024-07-08T18:33:57.710" v="654" actId="1076"/>
          <ac:grpSpMkLst>
            <pc:docMk/>
            <pc:sldMk cId="2861223478" sldId="289"/>
            <ac:grpSpMk id="2" creationId="{E96ACA11-96A8-4600-6AD5-8CCDA9B856EB}"/>
          </ac:grpSpMkLst>
        </pc:grpChg>
        <pc:grpChg chg="del">
          <ac:chgData name="Matthew Weber" userId="cb8fa425-774b-40a7-b0f2-d5b57e79fa6f" providerId="ADAL" clId="{015BEA6B-A1DE-49DC-B53B-3A6E46771428}" dt="2024-07-08T18:33:46.127" v="652" actId="478"/>
          <ac:grpSpMkLst>
            <pc:docMk/>
            <pc:sldMk cId="2861223478" sldId="289"/>
            <ac:grpSpMk id="3" creationId="{6F3975DE-B518-F383-AA4E-5065A195D339}"/>
          </ac:grpSpMkLst>
        </pc:grpChg>
        <pc:grpChg chg="add mod">
          <ac:chgData name="Matthew Weber" userId="cb8fa425-774b-40a7-b0f2-d5b57e79fa6f" providerId="ADAL" clId="{015BEA6B-A1DE-49DC-B53B-3A6E46771428}" dt="2024-07-08T18:33:52.717" v="653"/>
          <ac:grpSpMkLst>
            <pc:docMk/>
            <pc:sldMk cId="2861223478" sldId="289"/>
            <ac:grpSpMk id="6" creationId="{37F114AA-DA48-578E-BC9B-9891D90565BA}"/>
          </ac:grpSpMkLst>
        </pc:grpChg>
        <pc:picChg chg="add mod">
          <ac:chgData name="Matthew Weber" userId="cb8fa425-774b-40a7-b0f2-d5b57e79fa6f" providerId="ADAL" clId="{015BEA6B-A1DE-49DC-B53B-3A6E46771428}" dt="2024-07-08T18:33:52.717" v="653"/>
          <ac:picMkLst>
            <pc:docMk/>
            <pc:sldMk cId="2861223478" sldId="289"/>
            <ac:picMk id="11" creationId="{50CFEC5C-E1B8-DB5A-DEA8-E78397402821}"/>
          </ac:picMkLst>
        </pc:picChg>
      </pc:sldChg>
      <pc:sldChg chg="addSp delSp modSp add mod">
        <pc:chgData name="Matthew Weber" userId="cb8fa425-774b-40a7-b0f2-d5b57e79fa6f" providerId="ADAL" clId="{015BEA6B-A1DE-49DC-B53B-3A6E46771428}" dt="2024-07-08T18:36:00.816" v="699" actId="27636"/>
        <pc:sldMkLst>
          <pc:docMk/>
          <pc:sldMk cId="677517980" sldId="290"/>
        </pc:sldMkLst>
        <pc:spChg chg="mod">
          <ac:chgData name="Matthew Weber" userId="cb8fa425-774b-40a7-b0f2-d5b57e79fa6f" providerId="ADAL" clId="{015BEA6B-A1DE-49DC-B53B-3A6E46771428}" dt="2024-07-08T18:35:57.338" v="697" actId="1076"/>
          <ac:spMkLst>
            <pc:docMk/>
            <pc:sldMk cId="677517980" sldId="290"/>
            <ac:spMk id="4" creationId="{9E5F1471-65BB-8F20-076C-32DEF2B68C92}"/>
          </ac:spMkLst>
        </pc:spChg>
        <pc:spChg chg="mod">
          <ac:chgData name="Matthew Weber" userId="cb8fa425-774b-40a7-b0f2-d5b57e79fa6f" providerId="ADAL" clId="{015BEA6B-A1DE-49DC-B53B-3A6E46771428}" dt="2024-07-08T18:36:00.816" v="699" actId="27636"/>
          <ac:spMkLst>
            <pc:docMk/>
            <pc:sldMk cId="677517980" sldId="290"/>
            <ac:spMk id="5" creationId="{9F2E546D-2D7F-EF7F-0E83-FF8F5B224DFF}"/>
          </ac:spMkLst>
        </pc:spChg>
        <pc:spChg chg="add mod">
          <ac:chgData name="Matthew Weber" userId="cb8fa425-774b-40a7-b0f2-d5b57e79fa6f" providerId="ADAL" clId="{015BEA6B-A1DE-49DC-B53B-3A6E46771428}" dt="2024-07-08T18:35:35.826" v="687"/>
          <ac:spMkLst>
            <pc:docMk/>
            <pc:sldMk cId="677517980" sldId="290"/>
            <ac:spMk id="8" creationId="{8DB09C63-5ED9-F899-E106-53329157E676}"/>
          </ac:spMkLst>
        </pc:spChg>
        <pc:spChg chg="add mod">
          <ac:chgData name="Matthew Weber" userId="cb8fa425-774b-40a7-b0f2-d5b57e79fa6f" providerId="ADAL" clId="{015BEA6B-A1DE-49DC-B53B-3A6E46771428}" dt="2024-07-08T18:35:35.826" v="687"/>
          <ac:spMkLst>
            <pc:docMk/>
            <pc:sldMk cId="677517980" sldId="290"/>
            <ac:spMk id="13" creationId="{65AC83C5-6177-D1DF-0D4D-4F9F759768A3}"/>
          </ac:spMkLst>
        </pc:spChg>
        <pc:spChg chg="add mod">
          <ac:chgData name="Matthew Weber" userId="cb8fa425-774b-40a7-b0f2-d5b57e79fa6f" providerId="ADAL" clId="{015BEA6B-A1DE-49DC-B53B-3A6E46771428}" dt="2024-07-08T18:35:35.826" v="687"/>
          <ac:spMkLst>
            <pc:docMk/>
            <pc:sldMk cId="677517980" sldId="290"/>
            <ac:spMk id="14" creationId="{4C007DCE-0553-5D36-1BC8-32FEF6AE7A08}"/>
          </ac:spMkLst>
        </pc:spChg>
        <pc:spChg chg="add mod">
          <ac:chgData name="Matthew Weber" userId="cb8fa425-774b-40a7-b0f2-d5b57e79fa6f" providerId="ADAL" clId="{015BEA6B-A1DE-49DC-B53B-3A6E46771428}" dt="2024-07-08T18:35:35.826" v="687"/>
          <ac:spMkLst>
            <pc:docMk/>
            <pc:sldMk cId="677517980" sldId="290"/>
            <ac:spMk id="16" creationId="{876F04CD-7FDD-056C-D562-5E662DA1A1B7}"/>
          </ac:spMkLst>
        </pc:spChg>
        <pc:spChg chg="del">
          <ac:chgData name="Matthew Weber" userId="cb8fa425-774b-40a7-b0f2-d5b57e79fa6f" providerId="ADAL" clId="{015BEA6B-A1DE-49DC-B53B-3A6E46771428}" dt="2024-07-08T18:35:37.469" v="688" actId="26606"/>
          <ac:spMkLst>
            <pc:docMk/>
            <pc:sldMk cId="677517980" sldId="290"/>
            <ac:spMk id="48" creationId="{0E3596DD-156A-473E-9BB3-C6A29F7574E9}"/>
          </ac:spMkLst>
        </pc:spChg>
        <pc:spChg chg="del">
          <ac:chgData name="Matthew Weber" userId="cb8fa425-774b-40a7-b0f2-d5b57e79fa6f" providerId="ADAL" clId="{015BEA6B-A1DE-49DC-B53B-3A6E46771428}" dt="2024-07-08T18:35:37.469" v="688" actId="26606"/>
          <ac:spMkLst>
            <pc:docMk/>
            <pc:sldMk cId="677517980" sldId="290"/>
            <ac:spMk id="50" creationId="{2C46C4D6-C474-4E92-B52E-944C1118F7B6}"/>
          </ac:spMkLst>
        </pc:spChg>
        <pc:spChg chg="add">
          <ac:chgData name="Matthew Weber" userId="cb8fa425-774b-40a7-b0f2-d5b57e79fa6f" providerId="ADAL" clId="{015BEA6B-A1DE-49DC-B53B-3A6E46771428}" dt="2024-07-08T18:35:37.469" v="688" actId="26606"/>
          <ac:spMkLst>
            <pc:docMk/>
            <pc:sldMk cId="677517980" sldId="290"/>
            <ac:spMk id="55" creationId="{0E3596DD-156A-473E-9BB3-C6A29F7574E9}"/>
          </ac:spMkLst>
        </pc:spChg>
        <pc:spChg chg="add">
          <ac:chgData name="Matthew Weber" userId="cb8fa425-774b-40a7-b0f2-d5b57e79fa6f" providerId="ADAL" clId="{015BEA6B-A1DE-49DC-B53B-3A6E46771428}" dt="2024-07-08T18:35:37.469" v="688" actId="26606"/>
          <ac:spMkLst>
            <pc:docMk/>
            <pc:sldMk cId="677517980" sldId="290"/>
            <ac:spMk id="57" creationId="{2C46C4D6-C474-4E92-B52E-944C1118F7B6}"/>
          </ac:spMkLst>
        </pc:spChg>
        <pc:grpChg chg="del">
          <ac:chgData name="Matthew Weber" userId="cb8fa425-774b-40a7-b0f2-d5b57e79fa6f" providerId="ADAL" clId="{015BEA6B-A1DE-49DC-B53B-3A6E46771428}" dt="2024-07-08T18:35:30.743" v="686" actId="478"/>
          <ac:grpSpMkLst>
            <pc:docMk/>
            <pc:sldMk cId="677517980" sldId="290"/>
            <ac:grpSpMk id="2" creationId="{E96ACA11-96A8-4600-6AD5-8CCDA9B856EB}"/>
          </ac:grpSpMkLst>
        </pc:grpChg>
        <pc:grpChg chg="add mod">
          <ac:chgData name="Matthew Weber" userId="cb8fa425-774b-40a7-b0f2-d5b57e79fa6f" providerId="ADAL" clId="{015BEA6B-A1DE-49DC-B53B-3A6E46771428}" dt="2024-07-08T18:35:37.469" v="688" actId="26606"/>
          <ac:grpSpMkLst>
            <pc:docMk/>
            <pc:sldMk cId="677517980" sldId="290"/>
            <ac:grpSpMk id="3" creationId="{E7BBB362-7009-3319-6F8C-9DA700A894C2}"/>
          </ac:grpSpMkLst>
        </pc:grpChg>
        <pc:grpChg chg="add mod">
          <ac:chgData name="Matthew Weber" userId="cb8fa425-774b-40a7-b0f2-d5b57e79fa6f" providerId="ADAL" clId="{015BEA6B-A1DE-49DC-B53B-3A6E46771428}" dt="2024-07-08T18:35:35.826" v="687"/>
          <ac:grpSpMkLst>
            <pc:docMk/>
            <pc:sldMk cId="677517980" sldId="290"/>
            <ac:grpSpMk id="7" creationId="{83E64E74-FF2D-4F9E-5B31-58DF3496E3ED}"/>
          </ac:grpSpMkLst>
        </pc:grpChg>
        <pc:grpChg chg="add mod">
          <ac:chgData name="Matthew Weber" userId="cb8fa425-774b-40a7-b0f2-d5b57e79fa6f" providerId="ADAL" clId="{015BEA6B-A1DE-49DC-B53B-3A6E46771428}" dt="2024-07-08T18:35:35.826" v="687"/>
          <ac:grpSpMkLst>
            <pc:docMk/>
            <pc:sldMk cId="677517980" sldId="290"/>
            <ac:grpSpMk id="9" creationId="{D15E0BA8-FA85-0F89-8262-6D6E8782BB8A}"/>
          </ac:grpSpMkLst>
        </pc:grpChg>
        <pc:picChg chg="add mod">
          <ac:chgData name="Matthew Weber" userId="cb8fa425-774b-40a7-b0f2-d5b57e79fa6f" providerId="ADAL" clId="{015BEA6B-A1DE-49DC-B53B-3A6E46771428}" dt="2024-07-08T18:35:35.826" v="687"/>
          <ac:picMkLst>
            <pc:docMk/>
            <pc:sldMk cId="677517980" sldId="290"/>
            <ac:picMk id="15" creationId="{B66256B1-D209-A6E8-4948-469A0B02A3B0}"/>
          </ac:picMkLst>
        </pc:picChg>
      </pc:sldChg>
      <pc:sldChg chg="addSp delSp modSp add mod">
        <pc:chgData name="Matthew Weber" userId="cb8fa425-774b-40a7-b0f2-d5b57e79fa6f" providerId="ADAL" clId="{015BEA6B-A1DE-49DC-B53B-3A6E46771428}" dt="2024-07-08T18:36:47.221" v="713" actId="26606"/>
        <pc:sldMkLst>
          <pc:docMk/>
          <pc:sldMk cId="833539729" sldId="291"/>
        </pc:sldMkLst>
        <pc:spChg chg="mod">
          <ac:chgData name="Matthew Weber" userId="cb8fa425-774b-40a7-b0f2-d5b57e79fa6f" providerId="ADAL" clId="{015BEA6B-A1DE-49DC-B53B-3A6E46771428}" dt="2024-07-08T18:36:47.221" v="713" actId="26606"/>
          <ac:spMkLst>
            <pc:docMk/>
            <pc:sldMk cId="833539729" sldId="291"/>
            <ac:spMk id="4" creationId="{9E5F1471-65BB-8F20-076C-32DEF2B68C92}"/>
          </ac:spMkLst>
        </pc:spChg>
        <pc:spChg chg="mod">
          <ac:chgData name="Matthew Weber" userId="cb8fa425-774b-40a7-b0f2-d5b57e79fa6f" providerId="ADAL" clId="{015BEA6B-A1DE-49DC-B53B-3A6E46771428}" dt="2024-07-08T18:36:47.221" v="713" actId="26606"/>
          <ac:spMkLst>
            <pc:docMk/>
            <pc:sldMk cId="833539729" sldId="291"/>
            <ac:spMk id="5" creationId="{9F2E546D-2D7F-EF7F-0E83-FF8F5B224DFF}"/>
          </ac:spMkLst>
        </pc:spChg>
        <pc:spChg chg="add mod">
          <ac:chgData name="Matthew Weber" userId="cb8fa425-774b-40a7-b0f2-d5b57e79fa6f" providerId="ADAL" clId="{015BEA6B-A1DE-49DC-B53B-3A6E46771428}" dt="2024-07-08T18:36:46.003" v="712"/>
          <ac:spMkLst>
            <pc:docMk/>
            <pc:sldMk cId="833539729" sldId="291"/>
            <ac:spMk id="10" creationId="{D0BDFC76-37E1-2D92-EB2D-3209A781659B}"/>
          </ac:spMkLst>
        </pc:spChg>
        <pc:spChg chg="del">
          <ac:chgData name="Matthew Weber" userId="cb8fa425-774b-40a7-b0f2-d5b57e79fa6f" providerId="ADAL" clId="{015BEA6B-A1DE-49DC-B53B-3A6E46771428}" dt="2024-07-08T18:36:47.221" v="713" actId="26606"/>
          <ac:spMkLst>
            <pc:docMk/>
            <pc:sldMk cId="833539729" sldId="291"/>
            <ac:spMk id="55" creationId="{0E3596DD-156A-473E-9BB3-C6A29F7574E9}"/>
          </ac:spMkLst>
        </pc:spChg>
        <pc:spChg chg="del">
          <ac:chgData name="Matthew Weber" userId="cb8fa425-774b-40a7-b0f2-d5b57e79fa6f" providerId="ADAL" clId="{015BEA6B-A1DE-49DC-B53B-3A6E46771428}" dt="2024-07-08T18:36:47.221" v="713" actId="26606"/>
          <ac:spMkLst>
            <pc:docMk/>
            <pc:sldMk cId="833539729" sldId="291"/>
            <ac:spMk id="57" creationId="{2C46C4D6-C474-4E92-B52E-944C1118F7B6}"/>
          </ac:spMkLst>
        </pc:spChg>
        <pc:spChg chg="add">
          <ac:chgData name="Matthew Weber" userId="cb8fa425-774b-40a7-b0f2-d5b57e79fa6f" providerId="ADAL" clId="{015BEA6B-A1DE-49DC-B53B-3A6E46771428}" dt="2024-07-08T18:36:47.221" v="713" actId="26606"/>
          <ac:spMkLst>
            <pc:docMk/>
            <pc:sldMk cId="833539729" sldId="291"/>
            <ac:spMk id="62" creationId="{0E3596DD-156A-473E-9BB3-C6A29F7574E9}"/>
          </ac:spMkLst>
        </pc:spChg>
        <pc:spChg chg="add">
          <ac:chgData name="Matthew Weber" userId="cb8fa425-774b-40a7-b0f2-d5b57e79fa6f" providerId="ADAL" clId="{015BEA6B-A1DE-49DC-B53B-3A6E46771428}" dt="2024-07-08T18:36:47.221" v="713" actId="26606"/>
          <ac:spMkLst>
            <pc:docMk/>
            <pc:sldMk cId="833539729" sldId="291"/>
            <ac:spMk id="64" creationId="{2C46C4D6-C474-4E92-B52E-944C1118F7B6}"/>
          </ac:spMkLst>
        </pc:spChg>
        <pc:grpChg chg="add mod">
          <ac:chgData name="Matthew Weber" userId="cb8fa425-774b-40a7-b0f2-d5b57e79fa6f" providerId="ADAL" clId="{015BEA6B-A1DE-49DC-B53B-3A6E46771428}" dt="2024-07-08T18:36:47.221" v="713" actId="26606"/>
          <ac:grpSpMkLst>
            <pc:docMk/>
            <pc:sldMk cId="833539729" sldId="291"/>
            <ac:grpSpMk id="2" creationId="{16D9389B-7081-6CBE-DCE0-1D196D683194}"/>
          </ac:grpSpMkLst>
        </pc:grpChg>
        <pc:grpChg chg="del">
          <ac:chgData name="Matthew Weber" userId="cb8fa425-774b-40a7-b0f2-d5b57e79fa6f" providerId="ADAL" clId="{015BEA6B-A1DE-49DC-B53B-3A6E46771428}" dt="2024-07-08T18:36:40.688" v="711" actId="478"/>
          <ac:grpSpMkLst>
            <pc:docMk/>
            <pc:sldMk cId="833539729" sldId="291"/>
            <ac:grpSpMk id="3" creationId="{E7BBB362-7009-3319-6F8C-9DA700A894C2}"/>
          </ac:grpSpMkLst>
        </pc:grpChg>
        <pc:picChg chg="add mod">
          <ac:chgData name="Matthew Weber" userId="cb8fa425-774b-40a7-b0f2-d5b57e79fa6f" providerId="ADAL" clId="{015BEA6B-A1DE-49DC-B53B-3A6E46771428}" dt="2024-07-08T18:36:46.003" v="712"/>
          <ac:picMkLst>
            <pc:docMk/>
            <pc:sldMk cId="833539729" sldId="291"/>
            <ac:picMk id="6" creationId="{3FB1FE86-4640-46B9-D1B1-2A51692991CD}"/>
          </ac:picMkLst>
        </pc:picChg>
      </pc:sldChg>
      <pc:sldChg chg="addSp delSp modSp add mod">
        <pc:chgData name="Matthew Weber" userId="cb8fa425-774b-40a7-b0f2-d5b57e79fa6f" providerId="ADAL" clId="{015BEA6B-A1DE-49DC-B53B-3A6E46771428}" dt="2024-07-08T18:37:21.969" v="722" actId="1076"/>
        <pc:sldMkLst>
          <pc:docMk/>
          <pc:sldMk cId="1530884673" sldId="292"/>
        </pc:sldMkLst>
        <pc:spChg chg="mod">
          <ac:chgData name="Matthew Weber" userId="cb8fa425-774b-40a7-b0f2-d5b57e79fa6f" providerId="ADAL" clId="{015BEA6B-A1DE-49DC-B53B-3A6E46771428}" dt="2024-07-08T18:37:09.762" v="719" actId="403"/>
          <ac:spMkLst>
            <pc:docMk/>
            <pc:sldMk cId="1530884673" sldId="292"/>
            <ac:spMk id="5" creationId="{9F2E546D-2D7F-EF7F-0E83-FF8F5B224DFF}"/>
          </ac:spMkLst>
        </pc:spChg>
        <pc:spChg chg="add mod">
          <ac:chgData name="Matthew Weber" userId="cb8fa425-774b-40a7-b0f2-d5b57e79fa6f" providerId="ADAL" clId="{015BEA6B-A1DE-49DC-B53B-3A6E46771428}" dt="2024-07-08T18:37:17.133" v="721"/>
          <ac:spMkLst>
            <pc:docMk/>
            <pc:sldMk cId="1530884673" sldId="292"/>
            <ac:spMk id="8" creationId="{996D47A2-0E42-890E-3255-C31DF9CF6EDA}"/>
          </ac:spMkLst>
        </pc:spChg>
        <pc:spChg chg="add mod">
          <ac:chgData name="Matthew Weber" userId="cb8fa425-774b-40a7-b0f2-d5b57e79fa6f" providerId="ADAL" clId="{015BEA6B-A1DE-49DC-B53B-3A6E46771428}" dt="2024-07-08T18:37:17.133" v="721"/>
          <ac:spMkLst>
            <pc:docMk/>
            <pc:sldMk cId="1530884673" sldId="292"/>
            <ac:spMk id="9" creationId="{72FB6E31-2450-6B56-6768-68B0F813F78C}"/>
          </ac:spMkLst>
        </pc:spChg>
        <pc:grpChg chg="del">
          <ac:chgData name="Matthew Weber" userId="cb8fa425-774b-40a7-b0f2-d5b57e79fa6f" providerId="ADAL" clId="{015BEA6B-A1DE-49DC-B53B-3A6E46771428}" dt="2024-07-08T18:37:11.829" v="720" actId="478"/>
          <ac:grpSpMkLst>
            <pc:docMk/>
            <pc:sldMk cId="1530884673" sldId="292"/>
            <ac:grpSpMk id="2" creationId="{16D9389B-7081-6CBE-DCE0-1D196D683194}"/>
          </ac:grpSpMkLst>
        </pc:grpChg>
        <pc:grpChg chg="add mod">
          <ac:chgData name="Matthew Weber" userId="cb8fa425-774b-40a7-b0f2-d5b57e79fa6f" providerId="ADAL" clId="{015BEA6B-A1DE-49DC-B53B-3A6E46771428}" dt="2024-07-08T18:37:21.969" v="722" actId="1076"/>
          <ac:grpSpMkLst>
            <pc:docMk/>
            <pc:sldMk cId="1530884673" sldId="292"/>
            <ac:grpSpMk id="3" creationId="{5484F3B9-ECF3-44C4-43F7-BD5788C2E653}"/>
          </ac:grpSpMkLst>
        </pc:grpChg>
        <pc:picChg chg="add mod">
          <ac:chgData name="Matthew Weber" userId="cb8fa425-774b-40a7-b0f2-d5b57e79fa6f" providerId="ADAL" clId="{015BEA6B-A1DE-49DC-B53B-3A6E46771428}" dt="2024-07-08T18:37:17.133" v="721"/>
          <ac:picMkLst>
            <pc:docMk/>
            <pc:sldMk cId="1530884673" sldId="292"/>
            <ac:picMk id="7" creationId="{6EA1E8FC-3B14-940C-354D-078A6F725B1A}"/>
          </ac:picMkLst>
        </pc:picChg>
      </pc:sldChg>
      <pc:sldChg chg="delSp modSp add mod">
        <pc:chgData name="Matthew Weber" userId="cb8fa425-774b-40a7-b0f2-d5b57e79fa6f" providerId="ADAL" clId="{015BEA6B-A1DE-49DC-B53B-3A6E46771428}" dt="2024-07-08T18:38:36.129" v="740" actId="478"/>
        <pc:sldMkLst>
          <pc:docMk/>
          <pc:sldMk cId="2765813432" sldId="293"/>
        </pc:sldMkLst>
        <pc:spChg chg="mod">
          <ac:chgData name="Matthew Weber" userId="cb8fa425-774b-40a7-b0f2-d5b57e79fa6f" providerId="ADAL" clId="{015BEA6B-A1DE-49DC-B53B-3A6E46771428}" dt="2024-07-08T18:38:30.001" v="738" actId="403"/>
          <ac:spMkLst>
            <pc:docMk/>
            <pc:sldMk cId="2765813432" sldId="293"/>
            <ac:spMk id="5" creationId="{9F2E546D-2D7F-EF7F-0E83-FF8F5B224DFF}"/>
          </ac:spMkLst>
        </pc:spChg>
        <pc:grpChg chg="del">
          <ac:chgData name="Matthew Weber" userId="cb8fa425-774b-40a7-b0f2-d5b57e79fa6f" providerId="ADAL" clId="{015BEA6B-A1DE-49DC-B53B-3A6E46771428}" dt="2024-07-08T18:38:36.129" v="740" actId="478"/>
          <ac:grpSpMkLst>
            <pc:docMk/>
            <pc:sldMk cId="2765813432" sldId="293"/>
            <ac:grpSpMk id="3" creationId="{5484F3B9-ECF3-44C4-43F7-BD5788C2E653}"/>
          </ac:grpSpMkLst>
        </pc:grpChg>
        <pc:picChg chg="del">
          <ac:chgData name="Matthew Weber" userId="cb8fa425-774b-40a7-b0f2-d5b57e79fa6f" providerId="ADAL" clId="{015BEA6B-A1DE-49DC-B53B-3A6E46771428}" dt="2024-07-08T18:38:34.129" v="739" actId="478"/>
          <ac:picMkLst>
            <pc:docMk/>
            <pc:sldMk cId="2765813432" sldId="293"/>
            <ac:picMk id="7" creationId="{6EA1E8FC-3B14-940C-354D-078A6F725B1A}"/>
          </ac:picMkLst>
        </pc:picChg>
      </pc:sldChg>
      <pc:sldChg chg="addSp delSp modSp add mod">
        <pc:chgData name="Matthew Weber" userId="cb8fa425-774b-40a7-b0f2-d5b57e79fa6f" providerId="ADAL" clId="{015BEA6B-A1DE-49DC-B53B-3A6E46771428}" dt="2024-07-08T18:40:47.218" v="754" actId="26606"/>
        <pc:sldMkLst>
          <pc:docMk/>
          <pc:sldMk cId="3792106920" sldId="294"/>
        </pc:sldMkLst>
        <pc:spChg chg="mod">
          <ac:chgData name="Matthew Weber" userId="cb8fa425-774b-40a7-b0f2-d5b57e79fa6f" providerId="ADAL" clId="{015BEA6B-A1DE-49DC-B53B-3A6E46771428}" dt="2024-07-08T18:40:44.889" v="753" actId="26606"/>
          <ac:spMkLst>
            <pc:docMk/>
            <pc:sldMk cId="3792106920" sldId="294"/>
            <ac:spMk id="4" creationId="{9E5F1471-65BB-8F20-076C-32DEF2B68C92}"/>
          </ac:spMkLst>
        </pc:spChg>
        <pc:spChg chg="mod">
          <ac:chgData name="Matthew Weber" userId="cb8fa425-774b-40a7-b0f2-d5b57e79fa6f" providerId="ADAL" clId="{015BEA6B-A1DE-49DC-B53B-3A6E46771428}" dt="2024-07-08T18:40:47.218" v="754" actId="26606"/>
          <ac:spMkLst>
            <pc:docMk/>
            <pc:sldMk cId="3792106920" sldId="294"/>
            <ac:spMk id="5" creationId="{9F2E546D-2D7F-EF7F-0E83-FF8F5B224DFF}"/>
          </ac:spMkLst>
        </pc:spChg>
        <pc:spChg chg="add mod">
          <ac:chgData name="Matthew Weber" userId="cb8fa425-774b-40a7-b0f2-d5b57e79fa6f" providerId="ADAL" clId="{015BEA6B-A1DE-49DC-B53B-3A6E46771428}" dt="2024-07-08T18:40:39.495" v="750"/>
          <ac:spMkLst>
            <pc:docMk/>
            <pc:sldMk cId="3792106920" sldId="294"/>
            <ac:spMk id="6" creationId="{3344793A-FE70-EA43-054D-4F42A462A7CC}"/>
          </ac:spMkLst>
        </pc:spChg>
        <pc:spChg chg="add del">
          <ac:chgData name="Matthew Weber" userId="cb8fa425-774b-40a7-b0f2-d5b57e79fa6f" providerId="ADAL" clId="{015BEA6B-A1DE-49DC-B53B-3A6E46771428}" dt="2024-07-08T18:40:47.218" v="754" actId="26606"/>
          <ac:spMkLst>
            <pc:docMk/>
            <pc:sldMk cId="3792106920" sldId="294"/>
            <ac:spMk id="62" creationId="{0E3596DD-156A-473E-9BB3-C6A29F7574E9}"/>
          </ac:spMkLst>
        </pc:spChg>
        <pc:spChg chg="add del">
          <ac:chgData name="Matthew Weber" userId="cb8fa425-774b-40a7-b0f2-d5b57e79fa6f" providerId="ADAL" clId="{015BEA6B-A1DE-49DC-B53B-3A6E46771428}" dt="2024-07-08T18:40:47.218" v="754" actId="26606"/>
          <ac:spMkLst>
            <pc:docMk/>
            <pc:sldMk cId="3792106920" sldId="294"/>
            <ac:spMk id="64" creationId="{2C46C4D6-C474-4E92-B52E-944C1118F7B6}"/>
          </ac:spMkLst>
        </pc:spChg>
        <pc:spChg chg="add">
          <ac:chgData name="Matthew Weber" userId="cb8fa425-774b-40a7-b0f2-d5b57e79fa6f" providerId="ADAL" clId="{015BEA6B-A1DE-49DC-B53B-3A6E46771428}" dt="2024-07-08T18:40:47.218" v="754" actId="26606"/>
          <ac:spMkLst>
            <pc:docMk/>
            <pc:sldMk cId="3792106920" sldId="294"/>
            <ac:spMk id="66" creationId="{0E3596DD-156A-473E-9BB3-C6A29F7574E9}"/>
          </ac:spMkLst>
        </pc:spChg>
        <pc:spChg chg="add">
          <ac:chgData name="Matthew Weber" userId="cb8fa425-774b-40a7-b0f2-d5b57e79fa6f" providerId="ADAL" clId="{015BEA6B-A1DE-49DC-B53B-3A6E46771428}" dt="2024-07-08T18:40:47.218" v="754" actId="26606"/>
          <ac:spMkLst>
            <pc:docMk/>
            <pc:sldMk cId="3792106920" sldId="294"/>
            <ac:spMk id="67" creationId="{2C46C4D6-C474-4E92-B52E-944C1118F7B6}"/>
          </ac:spMkLst>
        </pc:spChg>
        <pc:spChg chg="add del">
          <ac:chgData name="Matthew Weber" userId="cb8fa425-774b-40a7-b0f2-d5b57e79fa6f" providerId="ADAL" clId="{015BEA6B-A1DE-49DC-B53B-3A6E46771428}" dt="2024-07-08T18:40:44.889" v="753" actId="26606"/>
          <ac:spMkLst>
            <pc:docMk/>
            <pc:sldMk cId="3792106920" sldId="294"/>
            <ac:spMk id="69" creationId="{2B97F24A-32CE-4C1C-A50D-3016B394DCFB}"/>
          </ac:spMkLst>
        </pc:spChg>
        <pc:spChg chg="add del">
          <ac:chgData name="Matthew Weber" userId="cb8fa425-774b-40a7-b0f2-d5b57e79fa6f" providerId="ADAL" clId="{015BEA6B-A1DE-49DC-B53B-3A6E46771428}" dt="2024-07-08T18:40:44.889" v="753" actId="26606"/>
          <ac:spMkLst>
            <pc:docMk/>
            <pc:sldMk cId="3792106920" sldId="294"/>
            <ac:spMk id="71" creationId="{CD8B4F24-440B-49E9-B85D-733523DC064B}"/>
          </ac:spMkLst>
        </pc:spChg>
        <pc:grpChg chg="add mod">
          <ac:chgData name="Matthew Weber" userId="cb8fa425-774b-40a7-b0f2-d5b57e79fa6f" providerId="ADAL" clId="{015BEA6B-A1DE-49DC-B53B-3A6E46771428}" dt="2024-07-08T18:40:47.218" v="754" actId="26606"/>
          <ac:grpSpMkLst>
            <pc:docMk/>
            <pc:sldMk cId="3792106920" sldId="294"/>
            <ac:grpSpMk id="2" creationId="{0A337FB2-DF3B-B731-C1F7-31D8DB56A96C}"/>
          </ac:grpSpMkLst>
        </pc:grpChg>
        <pc:picChg chg="add mod">
          <ac:chgData name="Matthew Weber" userId="cb8fa425-774b-40a7-b0f2-d5b57e79fa6f" providerId="ADAL" clId="{015BEA6B-A1DE-49DC-B53B-3A6E46771428}" dt="2024-07-08T18:40:39.495" v="750"/>
          <ac:picMkLst>
            <pc:docMk/>
            <pc:sldMk cId="3792106920" sldId="294"/>
            <ac:picMk id="3" creationId="{0A0A8EF5-BF18-766E-8186-69EA486CF4E2}"/>
          </ac:picMkLst>
        </pc:picChg>
      </pc:sldChg>
      <pc:sldChg chg="addSp delSp modSp add mod">
        <pc:chgData name="Matthew Weber" userId="cb8fa425-774b-40a7-b0f2-d5b57e79fa6f" providerId="ADAL" clId="{015BEA6B-A1DE-49DC-B53B-3A6E46771428}" dt="2024-07-08T18:41:25.495" v="763" actId="26606"/>
        <pc:sldMkLst>
          <pc:docMk/>
          <pc:sldMk cId="1555107021" sldId="295"/>
        </pc:sldMkLst>
        <pc:spChg chg="mod">
          <ac:chgData name="Matthew Weber" userId="cb8fa425-774b-40a7-b0f2-d5b57e79fa6f" providerId="ADAL" clId="{015BEA6B-A1DE-49DC-B53B-3A6E46771428}" dt="2024-07-08T18:41:14.215" v="760" actId="403"/>
          <ac:spMkLst>
            <pc:docMk/>
            <pc:sldMk cId="1555107021" sldId="295"/>
            <ac:spMk id="5" creationId="{9F2E546D-2D7F-EF7F-0E83-FF8F5B224DFF}"/>
          </ac:spMkLst>
        </pc:spChg>
        <pc:spChg chg="add mod">
          <ac:chgData name="Matthew Weber" userId="cb8fa425-774b-40a7-b0f2-d5b57e79fa6f" providerId="ADAL" clId="{015BEA6B-A1DE-49DC-B53B-3A6E46771428}" dt="2024-07-08T18:41:23.525" v="762"/>
          <ac:spMkLst>
            <pc:docMk/>
            <pc:sldMk cId="1555107021" sldId="295"/>
            <ac:spMk id="8" creationId="{2EFB99F0-0F24-355A-41AE-92FE5D563996}"/>
          </ac:spMkLst>
        </pc:spChg>
        <pc:spChg chg="del">
          <ac:chgData name="Matthew Weber" userId="cb8fa425-774b-40a7-b0f2-d5b57e79fa6f" providerId="ADAL" clId="{015BEA6B-A1DE-49DC-B53B-3A6E46771428}" dt="2024-07-08T18:41:25.495" v="763" actId="26606"/>
          <ac:spMkLst>
            <pc:docMk/>
            <pc:sldMk cId="1555107021" sldId="295"/>
            <ac:spMk id="66" creationId="{0E3596DD-156A-473E-9BB3-C6A29F7574E9}"/>
          </ac:spMkLst>
        </pc:spChg>
        <pc:spChg chg="del">
          <ac:chgData name="Matthew Weber" userId="cb8fa425-774b-40a7-b0f2-d5b57e79fa6f" providerId="ADAL" clId="{015BEA6B-A1DE-49DC-B53B-3A6E46771428}" dt="2024-07-08T18:41:25.495" v="763" actId="26606"/>
          <ac:spMkLst>
            <pc:docMk/>
            <pc:sldMk cId="1555107021" sldId="295"/>
            <ac:spMk id="67" creationId="{2C46C4D6-C474-4E92-B52E-944C1118F7B6}"/>
          </ac:spMkLst>
        </pc:spChg>
        <pc:spChg chg="add">
          <ac:chgData name="Matthew Weber" userId="cb8fa425-774b-40a7-b0f2-d5b57e79fa6f" providerId="ADAL" clId="{015BEA6B-A1DE-49DC-B53B-3A6E46771428}" dt="2024-07-08T18:41:25.495" v="763" actId="26606"/>
          <ac:spMkLst>
            <pc:docMk/>
            <pc:sldMk cId="1555107021" sldId="295"/>
            <ac:spMk id="72" creationId="{0E3596DD-156A-473E-9BB3-C6A29F7574E9}"/>
          </ac:spMkLst>
        </pc:spChg>
        <pc:spChg chg="add">
          <ac:chgData name="Matthew Weber" userId="cb8fa425-774b-40a7-b0f2-d5b57e79fa6f" providerId="ADAL" clId="{015BEA6B-A1DE-49DC-B53B-3A6E46771428}" dt="2024-07-08T18:41:25.495" v="763" actId="26606"/>
          <ac:spMkLst>
            <pc:docMk/>
            <pc:sldMk cId="1555107021" sldId="295"/>
            <ac:spMk id="74" creationId="{2C46C4D6-C474-4E92-B52E-944C1118F7B6}"/>
          </ac:spMkLst>
        </pc:spChg>
        <pc:grpChg chg="del">
          <ac:chgData name="Matthew Weber" userId="cb8fa425-774b-40a7-b0f2-d5b57e79fa6f" providerId="ADAL" clId="{015BEA6B-A1DE-49DC-B53B-3A6E46771428}" dt="2024-07-08T18:41:17.023" v="761" actId="478"/>
          <ac:grpSpMkLst>
            <pc:docMk/>
            <pc:sldMk cId="1555107021" sldId="295"/>
            <ac:grpSpMk id="2" creationId="{0A337FB2-DF3B-B731-C1F7-31D8DB56A96C}"/>
          </ac:grpSpMkLst>
        </pc:grpChg>
        <pc:grpChg chg="add mod">
          <ac:chgData name="Matthew Weber" userId="cb8fa425-774b-40a7-b0f2-d5b57e79fa6f" providerId="ADAL" clId="{015BEA6B-A1DE-49DC-B53B-3A6E46771428}" dt="2024-07-08T18:41:25.495" v="763" actId="26606"/>
          <ac:grpSpMkLst>
            <pc:docMk/>
            <pc:sldMk cId="1555107021" sldId="295"/>
            <ac:grpSpMk id="7" creationId="{C2D81343-6B2E-6519-234B-2FACB979D5F7}"/>
          </ac:grpSpMkLst>
        </pc:grpChg>
        <pc:picChg chg="add mod">
          <ac:chgData name="Matthew Weber" userId="cb8fa425-774b-40a7-b0f2-d5b57e79fa6f" providerId="ADAL" clId="{015BEA6B-A1DE-49DC-B53B-3A6E46771428}" dt="2024-07-08T18:41:23.525" v="762"/>
          <ac:picMkLst>
            <pc:docMk/>
            <pc:sldMk cId="1555107021" sldId="295"/>
            <ac:picMk id="9" creationId="{AF22041C-2CA9-0D0E-BB10-5F390F3B576A}"/>
          </ac:picMkLst>
        </pc:picChg>
      </pc:sldChg>
      <pc:sldChg chg="addSp delSp modSp add mod">
        <pc:chgData name="Matthew Weber" userId="cb8fa425-774b-40a7-b0f2-d5b57e79fa6f" providerId="ADAL" clId="{015BEA6B-A1DE-49DC-B53B-3A6E46771428}" dt="2024-07-08T18:42:07.668" v="777" actId="26606"/>
        <pc:sldMkLst>
          <pc:docMk/>
          <pc:sldMk cId="1511229254" sldId="296"/>
        </pc:sldMkLst>
        <pc:spChg chg="add del">
          <ac:chgData name="Matthew Weber" userId="cb8fa425-774b-40a7-b0f2-d5b57e79fa6f" providerId="ADAL" clId="{015BEA6B-A1DE-49DC-B53B-3A6E46771428}" dt="2024-07-08T18:41:57.386" v="775" actId="478"/>
          <ac:spMkLst>
            <pc:docMk/>
            <pc:sldMk cId="1511229254" sldId="296"/>
            <ac:spMk id="3" creationId="{404AD80F-5D4B-5D68-4BA9-E3DCDAC30F09}"/>
          </ac:spMkLst>
        </pc:spChg>
        <pc:spChg chg="mod">
          <ac:chgData name="Matthew Weber" userId="cb8fa425-774b-40a7-b0f2-d5b57e79fa6f" providerId="ADAL" clId="{015BEA6B-A1DE-49DC-B53B-3A6E46771428}" dt="2024-07-08T18:41:51.664" v="772" actId="403"/>
          <ac:spMkLst>
            <pc:docMk/>
            <pc:sldMk cId="1511229254" sldId="296"/>
            <ac:spMk id="5" creationId="{9F2E546D-2D7F-EF7F-0E83-FF8F5B224DFF}"/>
          </ac:spMkLst>
        </pc:spChg>
        <pc:spChg chg="add mod">
          <ac:chgData name="Matthew Weber" userId="cb8fa425-774b-40a7-b0f2-d5b57e79fa6f" providerId="ADAL" clId="{015BEA6B-A1DE-49DC-B53B-3A6E46771428}" dt="2024-07-08T18:42:04.903" v="776"/>
          <ac:spMkLst>
            <pc:docMk/>
            <pc:sldMk cId="1511229254" sldId="296"/>
            <ac:spMk id="11" creationId="{F414B432-FE6D-F13D-31B3-D25CB7E23CEE}"/>
          </ac:spMkLst>
        </pc:spChg>
        <pc:spChg chg="del">
          <ac:chgData name="Matthew Weber" userId="cb8fa425-774b-40a7-b0f2-d5b57e79fa6f" providerId="ADAL" clId="{015BEA6B-A1DE-49DC-B53B-3A6E46771428}" dt="2024-07-08T18:42:07.668" v="777" actId="26606"/>
          <ac:spMkLst>
            <pc:docMk/>
            <pc:sldMk cId="1511229254" sldId="296"/>
            <ac:spMk id="72" creationId="{0E3596DD-156A-473E-9BB3-C6A29F7574E9}"/>
          </ac:spMkLst>
        </pc:spChg>
        <pc:spChg chg="del">
          <ac:chgData name="Matthew Weber" userId="cb8fa425-774b-40a7-b0f2-d5b57e79fa6f" providerId="ADAL" clId="{015BEA6B-A1DE-49DC-B53B-3A6E46771428}" dt="2024-07-08T18:42:07.668" v="777" actId="26606"/>
          <ac:spMkLst>
            <pc:docMk/>
            <pc:sldMk cId="1511229254" sldId="296"/>
            <ac:spMk id="74" creationId="{2C46C4D6-C474-4E92-B52E-944C1118F7B6}"/>
          </ac:spMkLst>
        </pc:spChg>
        <pc:spChg chg="add">
          <ac:chgData name="Matthew Weber" userId="cb8fa425-774b-40a7-b0f2-d5b57e79fa6f" providerId="ADAL" clId="{015BEA6B-A1DE-49DC-B53B-3A6E46771428}" dt="2024-07-08T18:42:07.668" v="777" actId="26606"/>
          <ac:spMkLst>
            <pc:docMk/>
            <pc:sldMk cId="1511229254" sldId="296"/>
            <ac:spMk id="79" creationId="{0E3596DD-156A-473E-9BB3-C6A29F7574E9}"/>
          </ac:spMkLst>
        </pc:spChg>
        <pc:spChg chg="add">
          <ac:chgData name="Matthew Weber" userId="cb8fa425-774b-40a7-b0f2-d5b57e79fa6f" providerId="ADAL" clId="{015BEA6B-A1DE-49DC-B53B-3A6E46771428}" dt="2024-07-08T18:42:07.668" v="777" actId="26606"/>
          <ac:spMkLst>
            <pc:docMk/>
            <pc:sldMk cId="1511229254" sldId="296"/>
            <ac:spMk id="81" creationId="{2C46C4D6-C474-4E92-B52E-944C1118F7B6}"/>
          </ac:spMkLst>
        </pc:spChg>
        <pc:grpChg chg="add mod">
          <ac:chgData name="Matthew Weber" userId="cb8fa425-774b-40a7-b0f2-d5b57e79fa6f" providerId="ADAL" clId="{015BEA6B-A1DE-49DC-B53B-3A6E46771428}" dt="2024-07-08T18:42:07.668" v="777" actId="26606"/>
          <ac:grpSpMkLst>
            <pc:docMk/>
            <pc:sldMk cId="1511229254" sldId="296"/>
            <ac:grpSpMk id="6" creationId="{6219FFB3-44AF-4B03-47B5-CA8513EA735E}"/>
          </ac:grpSpMkLst>
        </pc:grpChg>
        <pc:grpChg chg="del">
          <ac:chgData name="Matthew Weber" userId="cb8fa425-774b-40a7-b0f2-d5b57e79fa6f" providerId="ADAL" clId="{015BEA6B-A1DE-49DC-B53B-3A6E46771428}" dt="2024-07-08T18:41:54.669" v="773" actId="478"/>
          <ac:grpSpMkLst>
            <pc:docMk/>
            <pc:sldMk cId="1511229254" sldId="296"/>
            <ac:grpSpMk id="7" creationId="{C2D81343-6B2E-6519-234B-2FACB979D5F7}"/>
          </ac:grpSpMkLst>
        </pc:grpChg>
        <pc:grpChg chg="add mod">
          <ac:chgData name="Matthew Weber" userId="cb8fa425-774b-40a7-b0f2-d5b57e79fa6f" providerId="ADAL" clId="{015BEA6B-A1DE-49DC-B53B-3A6E46771428}" dt="2024-07-08T18:42:04.903" v="776"/>
          <ac:grpSpMkLst>
            <pc:docMk/>
            <pc:sldMk cId="1511229254" sldId="296"/>
            <ac:grpSpMk id="10" creationId="{48B709D7-D5B5-369F-1E57-89662CE068DF}"/>
          </ac:grpSpMkLst>
        </pc:grpChg>
        <pc:picChg chg="add mod">
          <ac:chgData name="Matthew Weber" userId="cb8fa425-774b-40a7-b0f2-d5b57e79fa6f" providerId="ADAL" clId="{015BEA6B-A1DE-49DC-B53B-3A6E46771428}" dt="2024-07-08T18:42:04.903" v="776"/>
          <ac:picMkLst>
            <pc:docMk/>
            <pc:sldMk cId="1511229254" sldId="296"/>
            <ac:picMk id="12" creationId="{C141F2EA-4C8B-447F-3DCD-49F1F8F2FF7E}"/>
          </ac:picMkLst>
        </pc:picChg>
        <pc:picChg chg="add mod">
          <ac:chgData name="Matthew Weber" userId="cb8fa425-774b-40a7-b0f2-d5b57e79fa6f" providerId="ADAL" clId="{015BEA6B-A1DE-49DC-B53B-3A6E46771428}" dt="2024-07-08T18:42:04.903" v="776"/>
          <ac:picMkLst>
            <pc:docMk/>
            <pc:sldMk cId="1511229254" sldId="296"/>
            <ac:picMk id="13" creationId="{832FFC66-A095-FBFB-6464-2F7A9E68E813}"/>
          </ac:picMkLst>
        </pc:picChg>
        <pc:cxnChg chg="add mod">
          <ac:chgData name="Matthew Weber" userId="cb8fa425-774b-40a7-b0f2-d5b57e79fa6f" providerId="ADAL" clId="{015BEA6B-A1DE-49DC-B53B-3A6E46771428}" dt="2024-07-08T18:42:04.903" v="776"/>
          <ac:cxnSpMkLst>
            <pc:docMk/>
            <pc:sldMk cId="1511229254" sldId="296"/>
            <ac:cxnSpMk id="14" creationId="{2868E13F-EDCA-576D-24BE-5BB7CA7AA48F}"/>
          </ac:cxnSpMkLst>
        </pc:cxnChg>
      </pc:sldChg>
      <pc:sldChg chg="addSp delSp modSp add mod">
        <pc:chgData name="Matthew Weber" userId="cb8fa425-774b-40a7-b0f2-d5b57e79fa6f" providerId="ADAL" clId="{015BEA6B-A1DE-49DC-B53B-3A6E46771428}" dt="2024-07-08T18:42:40.133" v="789" actId="26606"/>
        <pc:sldMkLst>
          <pc:docMk/>
          <pc:sldMk cId="790173155" sldId="297"/>
        </pc:sldMkLst>
        <pc:spChg chg="mod">
          <ac:chgData name="Matthew Weber" userId="cb8fa425-774b-40a7-b0f2-d5b57e79fa6f" providerId="ADAL" clId="{015BEA6B-A1DE-49DC-B53B-3A6E46771428}" dt="2024-07-08T18:42:40.133" v="789" actId="26606"/>
          <ac:spMkLst>
            <pc:docMk/>
            <pc:sldMk cId="790173155" sldId="297"/>
            <ac:spMk id="5" creationId="{9F2E546D-2D7F-EF7F-0E83-FF8F5B224DFF}"/>
          </ac:spMkLst>
        </pc:spChg>
        <pc:spChg chg="add mod">
          <ac:chgData name="Matthew Weber" userId="cb8fa425-774b-40a7-b0f2-d5b57e79fa6f" providerId="ADAL" clId="{015BEA6B-A1DE-49DC-B53B-3A6E46771428}" dt="2024-07-08T18:42:38.586" v="788"/>
          <ac:spMkLst>
            <pc:docMk/>
            <pc:sldMk cId="790173155" sldId="297"/>
            <ac:spMk id="7" creationId="{3DC0166B-EAAD-DFA8-8490-DAFEAD836675}"/>
          </ac:spMkLst>
        </pc:spChg>
        <pc:spChg chg="del">
          <ac:chgData name="Matthew Weber" userId="cb8fa425-774b-40a7-b0f2-d5b57e79fa6f" providerId="ADAL" clId="{015BEA6B-A1DE-49DC-B53B-3A6E46771428}" dt="2024-07-08T18:42:40.133" v="789" actId="26606"/>
          <ac:spMkLst>
            <pc:docMk/>
            <pc:sldMk cId="790173155" sldId="297"/>
            <ac:spMk id="79" creationId="{0E3596DD-156A-473E-9BB3-C6A29F7574E9}"/>
          </ac:spMkLst>
        </pc:spChg>
        <pc:spChg chg="del">
          <ac:chgData name="Matthew Weber" userId="cb8fa425-774b-40a7-b0f2-d5b57e79fa6f" providerId="ADAL" clId="{015BEA6B-A1DE-49DC-B53B-3A6E46771428}" dt="2024-07-08T18:42:40.133" v="789" actId="26606"/>
          <ac:spMkLst>
            <pc:docMk/>
            <pc:sldMk cId="790173155" sldId="297"/>
            <ac:spMk id="81" creationId="{2C46C4D6-C474-4E92-B52E-944C1118F7B6}"/>
          </ac:spMkLst>
        </pc:spChg>
        <pc:spChg chg="add">
          <ac:chgData name="Matthew Weber" userId="cb8fa425-774b-40a7-b0f2-d5b57e79fa6f" providerId="ADAL" clId="{015BEA6B-A1DE-49DC-B53B-3A6E46771428}" dt="2024-07-08T18:42:40.133" v="789" actId="26606"/>
          <ac:spMkLst>
            <pc:docMk/>
            <pc:sldMk cId="790173155" sldId="297"/>
            <ac:spMk id="86" creationId="{0E3596DD-156A-473E-9BB3-C6A29F7574E9}"/>
          </ac:spMkLst>
        </pc:spChg>
        <pc:spChg chg="add">
          <ac:chgData name="Matthew Weber" userId="cb8fa425-774b-40a7-b0f2-d5b57e79fa6f" providerId="ADAL" clId="{015BEA6B-A1DE-49DC-B53B-3A6E46771428}" dt="2024-07-08T18:42:40.133" v="789" actId="26606"/>
          <ac:spMkLst>
            <pc:docMk/>
            <pc:sldMk cId="790173155" sldId="297"/>
            <ac:spMk id="88" creationId="{2C46C4D6-C474-4E92-B52E-944C1118F7B6}"/>
          </ac:spMkLst>
        </pc:spChg>
        <pc:grpChg chg="add mod">
          <ac:chgData name="Matthew Weber" userId="cb8fa425-774b-40a7-b0f2-d5b57e79fa6f" providerId="ADAL" clId="{015BEA6B-A1DE-49DC-B53B-3A6E46771428}" dt="2024-07-08T18:42:40.133" v="789" actId="26606"/>
          <ac:grpSpMkLst>
            <pc:docMk/>
            <pc:sldMk cId="790173155" sldId="297"/>
            <ac:grpSpMk id="2" creationId="{7F5C5C86-F867-8C42-D89E-D15B6165FE68}"/>
          </ac:grpSpMkLst>
        </pc:grpChg>
        <pc:grpChg chg="del">
          <ac:chgData name="Matthew Weber" userId="cb8fa425-774b-40a7-b0f2-d5b57e79fa6f" providerId="ADAL" clId="{015BEA6B-A1DE-49DC-B53B-3A6E46771428}" dt="2024-07-08T18:42:32.676" v="787" actId="478"/>
          <ac:grpSpMkLst>
            <pc:docMk/>
            <pc:sldMk cId="790173155" sldId="297"/>
            <ac:grpSpMk id="6" creationId="{6219FFB3-44AF-4B03-47B5-CA8513EA735E}"/>
          </ac:grpSpMkLst>
        </pc:grpChg>
        <pc:picChg chg="add mod">
          <ac:chgData name="Matthew Weber" userId="cb8fa425-774b-40a7-b0f2-d5b57e79fa6f" providerId="ADAL" clId="{015BEA6B-A1DE-49DC-B53B-3A6E46771428}" dt="2024-07-08T18:42:38.586" v="788"/>
          <ac:picMkLst>
            <pc:docMk/>
            <pc:sldMk cId="790173155" sldId="297"/>
            <ac:picMk id="3" creationId="{4743D90A-0E5F-B304-2F66-DE24D46EFD54}"/>
          </ac:picMkLst>
        </pc:picChg>
      </pc:sldChg>
      <pc:sldChg chg="addSp delSp modSp add mod">
        <pc:chgData name="Matthew Weber" userId="cb8fa425-774b-40a7-b0f2-d5b57e79fa6f" providerId="ADAL" clId="{015BEA6B-A1DE-49DC-B53B-3A6E46771428}" dt="2024-07-08T18:43:17.205" v="799" actId="26606"/>
        <pc:sldMkLst>
          <pc:docMk/>
          <pc:sldMk cId="1005556433" sldId="298"/>
        </pc:sldMkLst>
        <pc:spChg chg="mod">
          <ac:chgData name="Matthew Weber" userId="cb8fa425-774b-40a7-b0f2-d5b57e79fa6f" providerId="ADAL" clId="{015BEA6B-A1DE-49DC-B53B-3A6E46771428}" dt="2024-07-08T18:43:05.793" v="795" actId="403"/>
          <ac:spMkLst>
            <pc:docMk/>
            <pc:sldMk cId="1005556433" sldId="298"/>
            <ac:spMk id="5" creationId="{9F2E546D-2D7F-EF7F-0E83-FF8F5B224DFF}"/>
          </ac:spMkLst>
        </pc:spChg>
        <pc:spChg chg="add mod">
          <ac:chgData name="Matthew Weber" userId="cb8fa425-774b-40a7-b0f2-d5b57e79fa6f" providerId="ADAL" clId="{015BEA6B-A1DE-49DC-B53B-3A6E46771428}" dt="2024-07-08T18:43:15.509" v="797"/>
          <ac:spMkLst>
            <pc:docMk/>
            <pc:sldMk cId="1005556433" sldId="298"/>
            <ac:spMk id="9" creationId="{557421CA-4E5F-5712-1472-309450157DC3}"/>
          </ac:spMkLst>
        </pc:spChg>
        <pc:spChg chg="del">
          <ac:chgData name="Matthew Weber" userId="cb8fa425-774b-40a7-b0f2-d5b57e79fa6f" providerId="ADAL" clId="{015BEA6B-A1DE-49DC-B53B-3A6E46771428}" dt="2024-07-08T18:43:17.205" v="799" actId="26606"/>
          <ac:spMkLst>
            <pc:docMk/>
            <pc:sldMk cId="1005556433" sldId="298"/>
            <ac:spMk id="86" creationId="{0E3596DD-156A-473E-9BB3-C6A29F7574E9}"/>
          </ac:spMkLst>
        </pc:spChg>
        <pc:spChg chg="del">
          <ac:chgData name="Matthew Weber" userId="cb8fa425-774b-40a7-b0f2-d5b57e79fa6f" providerId="ADAL" clId="{015BEA6B-A1DE-49DC-B53B-3A6E46771428}" dt="2024-07-08T18:43:17.205" v="799" actId="26606"/>
          <ac:spMkLst>
            <pc:docMk/>
            <pc:sldMk cId="1005556433" sldId="298"/>
            <ac:spMk id="88" creationId="{2C46C4D6-C474-4E92-B52E-944C1118F7B6}"/>
          </ac:spMkLst>
        </pc:spChg>
        <pc:spChg chg="add">
          <ac:chgData name="Matthew Weber" userId="cb8fa425-774b-40a7-b0f2-d5b57e79fa6f" providerId="ADAL" clId="{015BEA6B-A1DE-49DC-B53B-3A6E46771428}" dt="2024-07-08T18:43:17.205" v="799" actId="26606"/>
          <ac:spMkLst>
            <pc:docMk/>
            <pc:sldMk cId="1005556433" sldId="298"/>
            <ac:spMk id="93" creationId="{0E3596DD-156A-473E-9BB3-C6A29F7574E9}"/>
          </ac:spMkLst>
        </pc:spChg>
        <pc:spChg chg="add">
          <ac:chgData name="Matthew Weber" userId="cb8fa425-774b-40a7-b0f2-d5b57e79fa6f" providerId="ADAL" clId="{015BEA6B-A1DE-49DC-B53B-3A6E46771428}" dt="2024-07-08T18:43:17.205" v="799" actId="26606"/>
          <ac:spMkLst>
            <pc:docMk/>
            <pc:sldMk cId="1005556433" sldId="298"/>
            <ac:spMk id="95" creationId="{2C46C4D6-C474-4E92-B52E-944C1118F7B6}"/>
          </ac:spMkLst>
        </pc:spChg>
        <pc:grpChg chg="del">
          <ac:chgData name="Matthew Weber" userId="cb8fa425-774b-40a7-b0f2-d5b57e79fa6f" providerId="ADAL" clId="{015BEA6B-A1DE-49DC-B53B-3A6E46771428}" dt="2024-07-08T18:43:09.918" v="796" actId="478"/>
          <ac:grpSpMkLst>
            <pc:docMk/>
            <pc:sldMk cId="1005556433" sldId="298"/>
            <ac:grpSpMk id="2" creationId="{7F5C5C86-F867-8C42-D89E-D15B6165FE68}"/>
          </ac:grpSpMkLst>
        </pc:grpChg>
        <pc:grpChg chg="add mod">
          <ac:chgData name="Matthew Weber" userId="cb8fa425-774b-40a7-b0f2-d5b57e79fa6f" providerId="ADAL" clId="{015BEA6B-A1DE-49DC-B53B-3A6E46771428}" dt="2024-07-08T18:43:17.205" v="799" actId="26606"/>
          <ac:grpSpMkLst>
            <pc:docMk/>
            <pc:sldMk cId="1005556433" sldId="298"/>
            <ac:grpSpMk id="6" creationId="{E36FDA6D-DF1C-CA86-27D1-407B4925765D}"/>
          </ac:grpSpMkLst>
        </pc:grpChg>
        <pc:picChg chg="add mod">
          <ac:chgData name="Matthew Weber" userId="cb8fa425-774b-40a7-b0f2-d5b57e79fa6f" providerId="ADAL" clId="{015BEA6B-A1DE-49DC-B53B-3A6E46771428}" dt="2024-07-08T18:43:15.509" v="797"/>
          <ac:picMkLst>
            <pc:docMk/>
            <pc:sldMk cId="1005556433" sldId="298"/>
            <ac:picMk id="8" creationId="{35ACE9D3-2C69-CB9A-060B-BBFE062239A3}"/>
          </ac:picMkLst>
        </pc:picChg>
      </pc:sldChg>
      <pc:sldChg chg="delSp modSp add mod">
        <pc:chgData name="Matthew Weber" userId="cb8fa425-774b-40a7-b0f2-d5b57e79fa6f" providerId="ADAL" clId="{015BEA6B-A1DE-49DC-B53B-3A6E46771428}" dt="2024-07-08T18:43:39.577" v="808" actId="478"/>
        <pc:sldMkLst>
          <pc:docMk/>
          <pc:sldMk cId="287232832" sldId="299"/>
        </pc:sldMkLst>
        <pc:spChg chg="mod">
          <ac:chgData name="Matthew Weber" userId="cb8fa425-774b-40a7-b0f2-d5b57e79fa6f" providerId="ADAL" clId="{015BEA6B-A1DE-49DC-B53B-3A6E46771428}" dt="2024-07-08T18:43:37.732" v="807" actId="403"/>
          <ac:spMkLst>
            <pc:docMk/>
            <pc:sldMk cId="287232832" sldId="299"/>
            <ac:spMk id="5" creationId="{9F2E546D-2D7F-EF7F-0E83-FF8F5B224DFF}"/>
          </ac:spMkLst>
        </pc:spChg>
        <pc:grpChg chg="del">
          <ac:chgData name="Matthew Weber" userId="cb8fa425-774b-40a7-b0f2-d5b57e79fa6f" providerId="ADAL" clId="{015BEA6B-A1DE-49DC-B53B-3A6E46771428}" dt="2024-07-08T18:43:39.577" v="808" actId="478"/>
          <ac:grpSpMkLst>
            <pc:docMk/>
            <pc:sldMk cId="287232832" sldId="299"/>
            <ac:grpSpMk id="6" creationId="{E36FDA6D-DF1C-CA86-27D1-407B4925765D}"/>
          </ac:grpSpMkLst>
        </pc:grpChg>
      </pc:sldChg>
      <pc:sldChg chg="addSp modSp add mod">
        <pc:chgData name="Matthew Weber" userId="cb8fa425-774b-40a7-b0f2-d5b57e79fa6f" providerId="ADAL" clId="{015BEA6B-A1DE-49DC-B53B-3A6E46771428}" dt="2024-07-08T18:45:35.440" v="820" actId="20577"/>
        <pc:sldMkLst>
          <pc:docMk/>
          <pc:sldMk cId="3637431155" sldId="300"/>
        </pc:sldMkLst>
        <pc:spChg chg="mod">
          <ac:chgData name="Matthew Weber" userId="cb8fa425-774b-40a7-b0f2-d5b57e79fa6f" providerId="ADAL" clId="{015BEA6B-A1DE-49DC-B53B-3A6E46771428}" dt="2024-07-08T18:45:16.462" v="814" actId="20577"/>
          <ac:spMkLst>
            <pc:docMk/>
            <pc:sldMk cId="3637431155" sldId="300"/>
            <ac:spMk id="5" creationId="{9F2E546D-2D7F-EF7F-0E83-FF8F5B224DFF}"/>
          </ac:spMkLst>
        </pc:spChg>
        <pc:spChg chg="add mod">
          <ac:chgData name="Matthew Weber" userId="cb8fa425-774b-40a7-b0f2-d5b57e79fa6f" providerId="ADAL" clId="{015BEA6B-A1DE-49DC-B53B-3A6E46771428}" dt="2024-07-08T18:45:26.369" v="815"/>
          <ac:spMkLst>
            <pc:docMk/>
            <pc:sldMk cId="3637431155" sldId="300"/>
            <ac:spMk id="7" creationId="{BC42FE75-72F5-CED1-AA12-1D56B634720C}"/>
          </ac:spMkLst>
        </pc:spChg>
        <pc:spChg chg="add mod">
          <ac:chgData name="Matthew Weber" userId="cb8fa425-774b-40a7-b0f2-d5b57e79fa6f" providerId="ADAL" clId="{015BEA6B-A1DE-49DC-B53B-3A6E46771428}" dt="2024-07-08T18:45:26.369" v="815"/>
          <ac:spMkLst>
            <pc:docMk/>
            <pc:sldMk cId="3637431155" sldId="300"/>
            <ac:spMk id="8" creationId="{32B23556-8A99-E269-86CA-0C1E4A57ED2D}"/>
          </ac:spMkLst>
        </pc:spChg>
        <pc:spChg chg="add mod">
          <ac:chgData name="Matthew Weber" userId="cb8fa425-774b-40a7-b0f2-d5b57e79fa6f" providerId="ADAL" clId="{015BEA6B-A1DE-49DC-B53B-3A6E46771428}" dt="2024-07-08T18:45:35.440" v="820" actId="20577"/>
          <ac:spMkLst>
            <pc:docMk/>
            <pc:sldMk cId="3637431155" sldId="300"/>
            <ac:spMk id="10" creationId="{574EF1FA-3401-6874-3334-5AC9B6E745A9}"/>
          </ac:spMkLst>
        </pc:spChg>
        <pc:spChg chg="add mod">
          <ac:chgData name="Matthew Weber" userId="cb8fa425-774b-40a7-b0f2-d5b57e79fa6f" providerId="ADAL" clId="{015BEA6B-A1DE-49DC-B53B-3A6E46771428}" dt="2024-07-08T18:45:30.766" v="818" actId="20577"/>
          <ac:spMkLst>
            <pc:docMk/>
            <pc:sldMk cId="3637431155" sldId="300"/>
            <ac:spMk id="12" creationId="{30C58806-0866-CDEA-C735-F32A48120E3A}"/>
          </ac:spMkLst>
        </pc:spChg>
        <pc:grpChg chg="add mod">
          <ac:chgData name="Matthew Weber" userId="cb8fa425-774b-40a7-b0f2-d5b57e79fa6f" providerId="ADAL" clId="{015BEA6B-A1DE-49DC-B53B-3A6E46771428}" dt="2024-07-08T18:45:28.326" v="816" actId="1076"/>
          <ac:grpSpMkLst>
            <pc:docMk/>
            <pc:sldMk cId="3637431155" sldId="300"/>
            <ac:grpSpMk id="2" creationId="{D8689D45-E837-E92D-4A3E-FED1141D5305}"/>
          </ac:grpSpMkLst>
        </pc:grpChg>
        <pc:grpChg chg="add mod">
          <ac:chgData name="Matthew Weber" userId="cb8fa425-774b-40a7-b0f2-d5b57e79fa6f" providerId="ADAL" clId="{015BEA6B-A1DE-49DC-B53B-3A6E46771428}" dt="2024-07-08T18:45:26.369" v="815"/>
          <ac:grpSpMkLst>
            <pc:docMk/>
            <pc:sldMk cId="3637431155" sldId="300"/>
            <ac:grpSpMk id="3" creationId="{FF2B1F79-02A5-8A30-7540-CFB40BC03C3E}"/>
          </ac:grpSpMkLst>
        </pc:grpChg>
        <pc:grpChg chg="add mod">
          <ac:chgData name="Matthew Weber" userId="cb8fa425-774b-40a7-b0f2-d5b57e79fa6f" providerId="ADAL" clId="{015BEA6B-A1DE-49DC-B53B-3A6E46771428}" dt="2024-07-08T18:45:26.369" v="815"/>
          <ac:grpSpMkLst>
            <pc:docMk/>
            <pc:sldMk cId="3637431155" sldId="300"/>
            <ac:grpSpMk id="6" creationId="{2E45CC5A-4412-57CB-C135-AD057B5D822A}"/>
          </ac:grpSpMkLst>
        </pc:grpChg>
        <pc:picChg chg="add mod">
          <ac:chgData name="Matthew Weber" userId="cb8fa425-774b-40a7-b0f2-d5b57e79fa6f" providerId="ADAL" clId="{015BEA6B-A1DE-49DC-B53B-3A6E46771428}" dt="2024-07-08T18:45:26.369" v="815"/>
          <ac:picMkLst>
            <pc:docMk/>
            <pc:sldMk cId="3637431155" sldId="300"/>
            <ac:picMk id="9" creationId="{B6AD8460-6B4B-CCA2-D79A-87E145C73638}"/>
          </ac:picMkLst>
        </pc:picChg>
        <pc:picChg chg="add mod">
          <ac:chgData name="Matthew Weber" userId="cb8fa425-774b-40a7-b0f2-d5b57e79fa6f" providerId="ADAL" clId="{015BEA6B-A1DE-49DC-B53B-3A6E46771428}" dt="2024-07-08T18:45:26.369" v="815"/>
          <ac:picMkLst>
            <pc:docMk/>
            <pc:sldMk cId="3637431155" sldId="300"/>
            <ac:picMk id="11" creationId="{4A02C8D2-3D9A-F133-5121-72A11F70EF79}"/>
          </ac:picMkLst>
        </pc:picChg>
      </pc:sldChg>
      <pc:sldChg chg="addSp delSp modSp add mod">
        <pc:chgData name="Matthew Weber" userId="cb8fa425-774b-40a7-b0f2-d5b57e79fa6f" providerId="ADAL" clId="{015BEA6B-A1DE-49DC-B53B-3A6E46771428}" dt="2024-07-08T18:46:21.941" v="837" actId="14100"/>
        <pc:sldMkLst>
          <pc:docMk/>
          <pc:sldMk cId="365606244" sldId="301"/>
        </pc:sldMkLst>
        <pc:spChg chg="mod">
          <ac:chgData name="Matthew Weber" userId="cb8fa425-774b-40a7-b0f2-d5b57e79fa6f" providerId="ADAL" clId="{015BEA6B-A1DE-49DC-B53B-3A6E46771428}" dt="2024-07-08T18:46:09.482" v="832" actId="20577"/>
          <ac:spMkLst>
            <pc:docMk/>
            <pc:sldMk cId="365606244" sldId="301"/>
            <ac:spMk id="5" creationId="{9F2E546D-2D7F-EF7F-0E83-FF8F5B224DFF}"/>
          </ac:spMkLst>
        </pc:spChg>
        <pc:spChg chg="add mod">
          <ac:chgData name="Matthew Weber" userId="cb8fa425-774b-40a7-b0f2-d5b57e79fa6f" providerId="ADAL" clId="{015BEA6B-A1DE-49DC-B53B-3A6E46771428}" dt="2024-07-08T18:46:11.783" v="833"/>
          <ac:spMkLst>
            <pc:docMk/>
            <pc:sldMk cId="365606244" sldId="301"/>
            <ac:spMk id="15" creationId="{8D4E8CA2-5148-BD2C-B183-65C7B45CF565}"/>
          </ac:spMkLst>
        </pc:spChg>
        <pc:spChg chg="add mod">
          <ac:chgData name="Matthew Weber" userId="cb8fa425-774b-40a7-b0f2-d5b57e79fa6f" providerId="ADAL" clId="{015BEA6B-A1DE-49DC-B53B-3A6E46771428}" dt="2024-07-08T18:46:21.941" v="837" actId="14100"/>
          <ac:spMkLst>
            <pc:docMk/>
            <pc:sldMk cId="365606244" sldId="301"/>
            <ac:spMk id="16" creationId="{9A416C6F-14B0-6E91-3D9D-10A2511A7575}"/>
          </ac:spMkLst>
        </pc:spChg>
        <pc:spChg chg="del">
          <ac:chgData name="Matthew Weber" userId="cb8fa425-774b-40a7-b0f2-d5b57e79fa6f" providerId="ADAL" clId="{015BEA6B-A1DE-49DC-B53B-3A6E46771428}" dt="2024-07-08T18:46:18.687" v="836" actId="26606"/>
          <ac:spMkLst>
            <pc:docMk/>
            <pc:sldMk cId="365606244" sldId="301"/>
            <ac:spMk id="93" creationId="{0E3596DD-156A-473E-9BB3-C6A29F7574E9}"/>
          </ac:spMkLst>
        </pc:spChg>
        <pc:spChg chg="del">
          <ac:chgData name="Matthew Weber" userId="cb8fa425-774b-40a7-b0f2-d5b57e79fa6f" providerId="ADAL" clId="{015BEA6B-A1DE-49DC-B53B-3A6E46771428}" dt="2024-07-08T18:46:18.687" v="836" actId="26606"/>
          <ac:spMkLst>
            <pc:docMk/>
            <pc:sldMk cId="365606244" sldId="301"/>
            <ac:spMk id="95" creationId="{2C46C4D6-C474-4E92-B52E-944C1118F7B6}"/>
          </ac:spMkLst>
        </pc:spChg>
        <pc:spChg chg="add">
          <ac:chgData name="Matthew Weber" userId="cb8fa425-774b-40a7-b0f2-d5b57e79fa6f" providerId="ADAL" clId="{015BEA6B-A1DE-49DC-B53B-3A6E46771428}" dt="2024-07-08T18:46:18.687" v="836" actId="26606"/>
          <ac:spMkLst>
            <pc:docMk/>
            <pc:sldMk cId="365606244" sldId="301"/>
            <ac:spMk id="100" creationId="{0E3596DD-156A-473E-9BB3-C6A29F7574E9}"/>
          </ac:spMkLst>
        </pc:spChg>
        <pc:spChg chg="add">
          <ac:chgData name="Matthew Weber" userId="cb8fa425-774b-40a7-b0f2-d5b57e79fa6f" providerId="ADAL" clId="{015BEA6B-A1DE-49DC-B53B-3A6E46771428}" dt="2024-07-08T18:46:18.687" v="836" actId="26606"/>
          <ac:spMkLst>
            <pc:docMk/>
            <pc:sldMk cId="365606244" sldId="301"/>
            <ac:spMk id="102" creationId="{2C46C4D6-C474-4E92-B52E-944C1118F7B6}"/>
          </ac:spMkLst>
        </pc:spChg>
        <pc:grpChg chg="del">
          <ac:chgData name="Matthew Weber" userId="cb8fa425-774b-40a7-b0f2-d5b57e79fa6f" providerId="ADAL" clId="{015BEA6B-A1DE-49DC-B53B-3A6E46771428}" dt="2024-07-08T18:46:02.089" v="830" actId="478"/>
          <ac:grpSpMkLst>
            <pc:docMk/>
            <pc:sldMk cId="365606244" sldId="301"/>
            <ac:grpSpMk id="2" creationId="{D8689D45-E837-E92D-4A3E-FED1141D5305}"/>
          </ac:grpSpMkLst>
        </pc:grpChg>
        <pc:grpChg chg="add mod">
          <ac:chgData name="Matthew Weber" userId="cb8fa425-774b-40a7-b0f2-d5b57e79fa6f" providerId="ADAL" clId="{015BEA6B-A1DE-49DC-B53B-3A6E46771428}" dt="2024-07-08T18:46:18.687" v="836" actId="26606"/>
          <ac:grpSpMkLst>
            <pc:docMk/>
            <pc:sldMk cId="365606244" sldId="301"/>
            <ac:grpSpMk id="13" creationId="{E760AED9-F32A-3A12-8BFC-76BAF440EC0A}"/>
          </ac:grpSpMkLst>
        </pc:grpChg>
        <pc:grpChg chg="add mod">
          <ac:chgData name="Matthew Weber" userId="cb8fa425-774b-40a7-b0f2-d5b57e79fa6f" providerId="ADAL" clId="{015BEA6B-A1DE-49DC-B53B-3A6E46771428}" dt="2024-07-08T18:46:11.783" v="833"/>
          <ac:grpSpMkLst>
            <pc:docMk/>
            <pc:sldMk cId="365606244" sldId="301"/>
            <ac:grpSpMk id="14" creationId="{C1789BCF-729C-592E-C954-AD61C14D48F8}"/>
          </ac:grpSpMkLst>
        </pc:grpChg>
        <pc:picChg chg="add mod">
          <ac:chgData name="Matthew Weber" userId="cb8fa425-774b-40a7-b0f2-d5b57e79fa6f" providerId="ADAL" clId="{015BEA6B-A1DE-49DC-B53B-3A6E46771428}" dt="2024-07-08T18:46:11.783" v="833"/>
          <ac:picMkLst>
            <pc:docMk/>
            <pc:sldMk cId="365606244" sldId="301"/>
            <ac:picMk id="17" creationId="{B0B2F534-A067-0497-8AE0-681DF12D9FB1}"/>
          </ac:picMkLst>
        </pc:picChg>
      </pc:sldChg>
      <pc:sldChg chg="addSp delSp modSp add mod">
        <pc:chgData name="Matthew Weber" userId="cb8fa425-774b-40a7-b0f2-d5b57e79fa6f" providerId="ADAL" clId="{015BEA6B-A1DE-49DC-B53B-3A6E46771428}" dt="2024-07-08T18:47:22.065" v="852" actId="14100"/>
        <pc:sldMkLst>
          <pc:docMk/>
          <pc:sldMk cId="636388638" sldId="302"/>
        </pc:sldMkLst>
        <pc:spChg chg="mod">
          <ac:chgData name="Matthew Weber" userId="cb8fa425-774b-40a7-b0f2-d5b57e79fa6f" providerId="ADAL" clId="{015BEA6B-A1DE-49DC-B53B-3A6E46771428}" dt="2024-07-08T18:46:52.433" v="845" actId="403"/>
          <ac:spMkLst>
            <pc:docMk/>
            <pc:sldMk cId="636388638" sldId="302"/>
            <ac:spMk id="5" creationId="{9F2E546D-2D7F-EF7F-0E83-FF8F5B224DFF}"/>
          </ac:spMkLst>
        </pc:spChg>
        <pc:spChg chg="add mod">
          <ac:chgData name="Matthew Weber" userId="cb8fa425-774b-40a7-b0f2-d5b57e79fa6f" providerId="ADAL" clId="{015BEA6B-A1DE-49DC-B53B-3A6E46771428}" dt="2024-07-08T18:47:01.611" v="847"/>
          <ac:spMkLst>
            <pc:docMk/>
            <pc:sldMk cId="636388638" sldId="302"/>
            <ac:spMk id="6" creationId="{4C65FCBE-4D90-B07B-1FE3-08F67536D08D}"/>
          </ac:spMkLst>
        </pc:spChg>
        <pc:spChg chg="add mod">
          <ac:chgData name="Matthew Weber" userId="cb8fa425-774b-40a7-b0f2-d5b57e79fa6f" providerId="ADAL" clId="{015BEA6B-A1DE-49DC-B53B-3A6E46771428}" dt="2024-07-08T18:47:06.740" v="850" actId="20577"/>
          <ac:spMkLst>
            <pc:docMk/>
            <pc:sldMk cId="636388638" sldId="302"/>
            <ac:spMk id="8" creationId="{FDD62F0A-DB7C-B75F-3450-A1C730CD6AC9}"/>
          </ac:spMkLst>
        </pc:spChg>
        <pc:grpChg chg="add mod">
          <ac:chgData name="Matthew Weber" userId="cb8fa425-774b-40a7-b0f2-d5b57e79fa6f" providerId="ADAL" clId="{015BEA6B-A1DE-49DC-B53B-3A6E46771428}" dt="2024-07-08T18:47:22.065" v="852" actId="14100"/>
          <ac:grpSpMkLst>
            <pc:docMk/>
            <pc:sldMk cId="636388638" sldId="302"/>
            <ac:grpSpMk id="2" creationId="{74DA1D63-FEE4-AF50-30C3-8B301DFE079C}"/>
          </ac:grpSpMkLst>
        </pc:grpChg>
        <pc:grpChg chg="add mod">
          <ac:chgData name="Matthew Weber" userId="cb8fa425-774b-40a7-b0f2-d5b57e79fa6f" providerId="ADAL" clId="{015BEA6B-A1DE-49DC-B53B-3A6E46771428}" dt="2024-07-08T18:47:01.611" v="847"/>
          <ac:grpSpMkLst>
            <pc:docMk/>
            <pc:sldMk cId="636388638" sldId="302"/>
            <ac:grpSpMk id="3" creationId="{79339BC0-6DF2-FEA4-020A-3AD75CB5A7C7}"/>
          </ac:grpSpMkLst>
        </pc:grpChg>
        <pc:grpChg chg="del">
          <ac:chgData name="Matthew Weber" userId="cb8fa425-774b-40a7-b0f2-d5b57e79fa6f" providerId="ADAL" clId="{015BEA6B-A1DE-49DC-B53B-3A6E46771428}" dt="2024-07-08T18:46:54.876" v="846" actId="478"/>
          <ac:grpSpMkLst>
            <pc:docMk/>
            <pc:sldMk cId="636388638" sldId="302"/>
            <ac:grpSpMk id="13" creationId="{E760AED9-F32A-3A12-8BFC-76BAF440EC0A}"/>
          </ac:grpSpMkLst>
        </pc:grpChg>
        <pc:picChg chg="add mod">
          <ac:chgData name="Matthew Weber" userId="cb8fa425-774b-40a7-b0f2-d5b57e79fa6f" providerId="ADAL" clId="{015BEA6B-A1DE-49DC-B53B-3A6E46771428}" dt="2024-07-08T18:47:01.611" v="847"/>
          <ac:picMkLst>
            <pc:docMk/>
            <pc:sldMk cId="636388638" sldId="302"/>
            <ac:picMk id="7" creationId="{82482ADA-C8D8-7C8C-6739-161537F288E9}"/>
          </ac:picMkLst>
        </pc:picChg>
      </pc:sldChg>
      <pc:sldChg chg="addSp delSp modSp add mod">
        <pc:chgData name="Matthew Weber" userId="cb8fa425-774b-40a7-b0f2-d5b57e79fa6f" providerId="ADAL" clId="{015BEA6B-A1DE-49DC-B53B-3A6E46771428}" dt="2024-07-08T18:49:34.404" v="887" actId="20577"/>
        <pc:sldMkLst>
          <pc:docMk/>
          <pc:sldMk cId="1882754448" sldId="303"/>
        </pc:sldMkLst>
        <pc:spChg chg="mod">
          <ac:chgData name="Matthew Weber" userId="cb8fa425-774b-40a7-b0f2-d5b57e79fa6f" providerId="ADAL" clId="{015BEA6B-A1DE-49DC-B53B-3A6E46771428}" dt="2024-07-08T18:48:23.025" v="873" actId="20577"/>
          <ac:spMkLst>
            <pc:docMk/>
            <pc:sldMk cId="1882754448" sldId="303"/>
            <ac:spMk id="5" creationId="{9F2E546D-2D7F-EF7F-0E83-FF8F5B224DFF}"/>
          </ac:spMkLst>
        </pc:spChg>
        <pc:spChg chg="add mod">
          <ac:chgData name="Matthew Weber" userId="cb8fa425-774b-40a7-b0f2-d5b57e79fa6f" providerId="ADAL" clId="{015BEA6B-A1DE-49DC-B53B-3A6E46771428}" dt="2024-07-08T18:48:31.583" v="874"/>
          <ac:spMkLst>
            <pc:docMk/>
            <pc:sldMk cId="1882754448" sldId="303"/>
            <ac:spMk id="11" creationId="{1550568D-663F-A116-0906-F7A60ACE4451}"/>
          </ac:spMkLst>
        </pc:spChg>
        <pc:spChg chg="add mod">
          <ac:chgData name="Matthew Weber" userId="cb8fa425-774b-40a7-b0f2-d5b57e79fa6f" providerId="ADAL" clId="{015BEA6B-A1DE-49DC-B53B-3A6E46771428}" dt="2024-07-08T18:49:34.404" v="887" actId="20577"/>
          <ac:spMkLst>
            <pc:docMk/>
            <pc:sldMk cId="1882754448" sldId="303"/>
            <ac:spMk id="12" creationId="{04404C05-616B-BE56-216E-5DFE0FD3277F}"/>
          </ac:spMkLst>
        </pc:spChg>
        <pc:grpChg chg="del">
          <ac:chgData name="Matthew Weber" userId="cb8fa425-774b-40a7-b0f2-d5b57e79fa6f" providerId="ADAL" clId="{015BEA6B-A1DE-49DC-B53B-3A6E46771428}" dt="2024-07-08T18:48:19.805" v="871" actId="478"/>
          <ac:grpSpMkLst>
            <pc:docMk/>
            <pc:sldMk cId="1882754448" sldId="303"/>
            <ac:grpSpMk id="2" creationId="{74DA1D63-FEE4-AF50-30C3-8B301DFE079C}"/>
          </ac:grpSpMkLst>
        </pc:grpChg>
        <pc:grpChg chg="add mod">
          <ac:chgData name="Matthew Weber" userId="cb8fa425-774b-40a7-b0f2-d5b57e79fa6f" providerId="ADAL" clId="{015BEA6B-A1DE-49DC-B53B-3A6E46771428}" dt="2024-07-08T18:48:33.443" v="875" actId="1076"/>
          <ac:grpSpMkLst>
            <pc:docMk/>
            <pc:sldMk cId="1882754448" sldId="303"/>
            <ac:grpSpMk id="9" creationId="{9A74CE09-C720-8B68-9D51-7B4A9C399EE4}"/>
          </ac:grpSpMkLst>
        </pc:grpChg>
        <pc:grpChg chg="add mod">
          <ac:chgData name="Matthew Weber" userId="cb8fa425-774b-40a7-b0f2-d5b57e79fa6f" providerId="ADAL" clId="{015BEA6B-A1DE-49DC-B53B-3A6E46771428}" dt="2024-07-08T18:48:31.583" v="874"/>
          <ac:grpSpMkLst>
            <pc:docMk/>
            <pc:sldMk cId="1882754448" sldId="303"/>
            <ac:grpSpMk id="10" creationId="{06575EF0-78F3-4930-E70F-46BCA00C1422}"/>
          </ac:grpSpMkLst>
        </pc:grpChg>
        <pc:picChg chg="add mod">
          <ac:chgData name="Matthew Weber" userId="cb8fa425-774b-40a7-b0f2-d5b57e79fa6f" providerId="ADAL" clId="{015BEA6B-A1DE-49DC-B53B-3A6E46771428}" dt="2024-07-08T18:48:31.583" v="874"/>
          <ac:picMkLst>
            <pc:docMk/>
            <pc:sldMk cId="1882754448" sldId="303"/>
            <ac:picMk id="13" creationId="{A6FB0BB1-6DD3-6968-33AD-F73AE8B6EFE6}"/>
          </ac:picMkLst>
        </pc:picChg>
      </pc:sldChg>
      <pc:sldChg chg="modSp add mod">
        <pc:chgData name="Matthew Weber" userId="cb8fa425-774b-40a7-b0f2-d5b57e79fa6f" providerId="ADAL" clId="{015BEA6B-A1DE-49DC-B53B-3A6E46771428}" dt="2024-07-08T18:49:39.152" v="889" actId="20577"/>
        <pc:sldMkLst>
          <pc:docMk/>
          <pc:sldMk cId="1317959405" sldId="304"/>
        </pc:sldMkLst>
        <pc:spChg chg="mod">
          <ac:chgData name="Matthew Weber" userId="cb8fa425-774b-40a7-b0f2-d5b57e79fa6f" providerId="ADAL" clId="{015BEA6B-A1DE-49DC-B53B-3A6E46771428}" dt="2024-07-08T18:49:39.152" v="889" actId="20577"/>
          <ac:spMkLst>
            <pc:docMk/>
            <pc:sldMk cId="1317959405" sldId="304"/>
            <ac:spMk id="5" creationId="{9F2E546D-2D7F-EF7F-0E83-FF8F5B224DFF}"/>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BAF12E3-94DC-4320-8BD1-6D376FCAE3EF}" type="datetimeFigureOut">
              <a:rPr lang="en-US" smtClean="0"/>
              <a:t>7/18/2024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DF05311-1B54-44E4-88E9-F095F082B528}" type="slidenum">
              <a:rPr lang="en-US" smtClean="0"/>
              <a:t>‹#›</a:t>
            </a:fld>
            <a:endParaRPr lang="en-US"/>
          </a:p>
        </p:txBody>
      </p:sp>
    </p:spTree>
    <p:extLst>
      <p:ext uri="{BB962C8B-B14F-4D97-AF65-F5344CB8AC3E}">
        <p14:creationId xmlns:p14="http://schemas.microsoft.com/office/powerpoint/2010/main" val="7167457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DF05311-1B54-44E4-88E9-F095F082B528}" type="slidenum">
              <a:rPr lang="en-US" smtClean="0"/>
              <a:t>6</a:t>
            </a:fld>
            <a:endParaRPr lang="en-US"/>
          </a:p>
        </p:txBody>
      </p:sp>
    </p:spTree>
    <p:extLst>
      <p:ext uri="{BB962C8B-B14F-4D97-AF65-F5344CB8AC3E}">
        <p14:creationId xmlns:p14="http://schemas.microsoft.com/office/powerpoint/2010/main" val="18427052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D34094-CE06-EEAD-E70F-1427421F11A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AB265ED-8352-085A-4BD8-37D85C0022F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CC86CBA-629C-A1F8-3227-5C8A7493DE56}"/>
              </a:ext>
            </a:extLst>
          </p:cNvPr>
          <p:cNvSpPr>
            <a:spLocks noGrp="1"/>
          </p:cNvSpPr>
          <p:nvPr>
            <p:ph type="dt" sz="half" idx="10"/>
          </p:nvPr>
        </p:nvSpPr>
        <p:spPr/>
        <p:txBody>
          <a:bodyPr/>
          <a:lstStyle/>
          <a:p>
            <a:fld id="{1662ED2A-95FA-4B05-9023-C128A1E1200D}" type="datetimeFigureOut">
              <a:rPr lang="en-US" smtClean="0"/>
              <a:t>7/18/2024</a:t>
            </a:fld>
            <a:endParaRPr lang="en-US" dirty="0"/>
          </a:p>
        </p:txBody>
      </p:sp>
      <p:sp>
        <p:nvSpPr>
          <p:cNvPr id="5" name="Footer Placeholder 4">
            <a:extLst>
              <a:ext uri="{FF2B5EF4-FFF2-40B4-BE49-F238E27FC236}">
                <a16:creationId xmlns:a16="http://schemas.microsoft.com/office/drawing/2014/main" id="{6A6ED1B3-481C-DDC2-D2D9-BD316E68DF82}"/>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176862B8-2F84-CC69-696E-492C71838A71}"/>
              </a:ext>
            </a:extLst>
          </p:cNvPr>
          <p:cNvSpPr>
            <a:spLocks noGrp="1"/>
          </p:cNvSpPr>
          <p:nvPr>
            <p:ph type="sldNum" sz="quarter" idx="12"/>
          </p:nvPr>
        </p:nvSpPr>
        <p:spPr/>
        <p:txBody>
          <a:bodyPr/>
          <a:lstStyle/>
          <a:p>
            <a:fld id="{E02A86C0-CAF3-4AB8-8B84-5155271868B1}" type="slidenum">
              <a:rPr lang="en-US" smtClean="0"/>
              <a:t>‹#›</a:t>
            </a:fld>
            <a:endParaRPr lang="en-US" dirty="0"/>
          </a:p>
        </p:txBody>
      </p:sp>
    </p:spTree>
    <p:extLst>
      <p:ext uri="{BB962C8B-B14F-4D97-AF65-F5344CB8AC3E}">
        <p14:creationId xmlns:p14="http://schemas.microsoft.com/office/powerpoint/2010/main" val="39292757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B6932-4F0F-DD21-BEDF-0396C94BAE5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28442AC-1360-C549-D992-B1B7C983072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957916F-E0C6-3716-4C70-5CD5478058E4}"/>
              </a:ext>
            </a:extLst>
          </p:cNvPr>
          <p:cNvSpPr>
            <a:spLocks noGrp="1"/>
          </p:cNvSpPr>
          <p:nvPr>
            <p:ph type="dt" sz="half" idx="10"/>
          </p:nvPr>
        </p:nvSpPr>
        <p:spPr/>
        <p:txBody>
          <a:bodyPr/>
          <a:lstStyle/>
          <a:p>
            <a:fld id="{1662ED2A-95FA-4B05-9023-C128A1E1200D}" type="datetimeFigureOut">
              <a:rPr lang="en-US" smtClean="0"/>
              <a:t>7/18/2024</a:t>
            </a:fld>
            <a:endParaRPr lang="en-US" dirty="0"/>
          </a:p>
        </p:txBody>
      </p:sp>
      <p:sp>
        <p:nvSpPr>
          <p:cNvPr id="5" name="Footer Placeholder 4">
            <a:extLst>
              <a:ext uri="{FF2B5EF4-FFF2-40B4-BE49-F238E27FC236}">
                <a16:creationId xmlns:a16="http://schemas.microsoft.com/office/drawing/2014/main" id="{FC986CC2-6DCE-E76D-7AD3-8109255B7EB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61681E70-1600-C098-0054-B7E252FF3895}"/>
              </a:ext>
            </a:extLst>
          </p:cNvPr>
          <p:cNvSpPr>
            <a:spLocks noGrp="1"/>
          </p:cNvSpPr>
          <p:nvPr>
            <p:ph type="sldNum" sz="quarter" idx="12"/>
          </p:nvPr>
        </p:nvSpPr>
        <p:spPr/>
        <p:txBody>
          <a:bodyPr/>
          <a:lstStyle/>
          <a:p>
            <a:fld id="{E02A86C0-CAF3-4AB8-8B84-5155271868B1}" type="slidenum">
              <a:rPr lang="en-US" smtClean="0"/>
              <a:t>‹#›</a:t>
            </a:fld>
            <a:endParaRPr lang="en-US" dirty="0"/>
          </a:p>
        </p:txBody>
      </p:sp>
    </p:spTree>
    <p:extLst>
      <p:ext uri="{BB962C8B-B14F-4D97-AF65-F5344CB8AC3E}">
        <p14:creationId xmlns:p14="http://schemas.microsoft.com/office/powerpoint/2010/main" val="21251628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6356B06-CE73-530E-EC48-F540D87331D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B415938-F6F7-CBD5-DA0D-6F71117C1B4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0E04BB7-A274-E785-A93A-5BAA61882336}"/>
              </a:ext>
            </a:extLst>
          </p:cNvPr>
          <p:cNvSpPr>
            <a:spLocks noGrp="1"/>
          </p:cNvSpPr>
          <p:nvPr>
            <p:ph type="dt" sz="half" idx="10"/>
          </p:nvPr>
        </p:nvSpPr>
        <p:spPr/>
        <p:txBody>
          <a:bodyPr/>
          <a:lstStyle/>
          <a:p>
            <a:fld id="{1662ED2A-95FA-4B05-9023-C128A1E1200D}" type="datetimeFigureOut">
              <a:rPr lang="en-US" smtClean="0"/>
              <a:t>7/18/2024</a:t>
            </a:fld>
            <a:endParaRPr lang="en-US" dirty="0"/>
          </a:p>
        </p:txBody>
      </p:sp>
      <p:sp>
        <p:nvSpPr>
          <p:cNvPr id="5" name="Footer Placeholder 4">
            <a:extLst>
              <a:ext uri="{FF2B5EF4-FFF2-40B4-BE49-F238E27FC236}">
                <a16:creationId xmlns:a16="http://schemas.microsoft.com/office/drawing/2014/main" id="{3035A560-0161-9654-6079-3A9525303E9F}"/>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5674E40-D68B-65B3-601D-EFB8FEB48829}"/>
              </a:ext>
            </a:extLst>
          </p:cNvPr>
          <p:cNvSpPr>
            <a:spLocks noGrp="1"/>
          </p:cNvSpPr>
          <p:nvPr>
            <p:ph type="sldNum" sz="quarter" idx="12"/>
          </p:nvPr>
        </p:nvSpPr>
        <p:spPr/>
        <p:txBody>
          <a:bodyPr/>
          <a:lstStyle/>
          <a:p>
            <a:fld id="{E02A86C0-CAF3-4AB8-8B84-5155271868B1}" type="slidenum">
              <a:rPr lang="en-US" smtClean="0"/>
              <a:t>‹#›</a:t>
            </a:fld>
            <a:endParaRPr lang="en-US" dirty="0"/>
          </a:p>
        </p:txBody>
      </p:sp>
    </p:spTree>
    <p:extLst>
      <p:ext uri="{BB962C8B-B14F-4D97-AF65-F5344CB8AC3E}">
        <p14:creationId xmlns:p14="http://schemas.microsoft.com/office/powerpoint/2010/main" val="40230887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B68B7F-3C49-F3D1-9228-DAC0C7958B5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791CECE-4927-771C-27C5-A4450D27115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869D4DD-5A86-D8A4-6E82-C791C7BF219B}"/>
              </a:ext>
            </a:extLst>
          </p:cNvPr>
          <p:cNvSpPr>
            <a:spLocks noGrp="1"/>
          </p:cNvSpPr>
          <p:nvPr>
            <p:ph type="dt" sz="half" idx="10"/>
          </p:nvPr>
        </p:nvSpPr>
        <p:spPr/>
        <p:txBody>
          <a:bodyPr/>
          <a:lstStyle/>
          <a:p>
            <a:fld id="{1662ED2A-95FA-4B05-9023-C128A1E1200D}" type="datetimeFigureOut">
              <a:rPr lang="en-US" smtClean="0"/>
              <a:t>7/18/2024</a:t>
            </a:fld>
            <a:endParaRPr lang="en-US" dirty="0"/>
          </a:p>
        </p:txBody>
      </p:sp>
      <p:sp>
        <p:nvSpPr>
          <p:cNvPr id="5" name="Footer Placeholder 4">
            <a:extLst>
              <a:ext uri="{FF2B5EF4-FFF2-40B4-BE49-F238E27FC236}">
                <a16:creationId xmlns:a16="http://schemas.microsoft.com/office/drawing/2014/main" id="{D42970E8-6AFD-2647-EA9B-67C86BDFD5C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993EE4D-043F-2CFC-05C8-7577001FE0AC}"/>
              </a:ext>
            </a:extLst>
          </p:cNvPr>
          <p:cNvSpPr>
            <a:spLocks noGrp="1"/>
          </p:cNvSpPr>
          <p:nvPr>
            <p:ph type="sldNum" sz="quarter" idx="12"/>
          </p:nvPr>
        </p:nvSpPr>
        <p:spPr/>
        <p:txBody>
          <a:bodyPr/>
          <a:lstStyle/>
          <a:p>
            <a:fld id="{E02A86C0-CAF3-4AB8-8B84-5155271868B1}" type="slidenum">
              <a:rPr lang="en-US" smtClean="0"/>
              <a:t>‹#›</a:t>
            </a:fld>
            <a:endParaRPr lang="en-US" dirty="0"/>
          </a:p>
        </p:txBody>
      </p:sp>
    </p:spTree>
    <p:extLst>
      <p:ext uri="{BB962C8B-B14F-4D97-AF65-F5344CB8AC3E}">
        <p14:creationId xmlns:p14="http://schemas.microsoft.com/office/powerpoint/2010/main" val="41542456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2FBAB-A950-670B-21A0-259760F4902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E8C11B5-263D-6CCB-59D5-C52CD54268E9}"/>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97AC28F-F368-AE1F-A41D-F848F4300625}"/>
              </a:ext>
            </a:extLst>
          </p:cNvPr>
          <p:cNvSpPr>
            <a:spLocks noGrp="1"/>
          </p:cNvSpPr>
          <p:nvPr>
            <p:ph type="dt" sz="half" idx="10"/>
          </p:nvPr>
        </p:nvSpPr>
        <p:spPr/>
        <p:txBody>
          <a:bodyPr/>
          <a:lstStyle/>
          <a:p>
            <a:fld id="{1662ED2A-95FA-4B05-9023-C128A1E1200D}" type="datetimeFigureOut">
              <a:rPr lang="en-US" smtClean="0"/>
              <a:t>7/18/2024</a:t>
            </a:fld>
            <a:endParaRPr lang="en-US" dirty="0"/>
          </a:p>
        </p:txBody>
      </p:sp>
      <p:sp>
        <p:nvSpPr>
          <p:cNvPr id="5" name="Footer Placeholder 4">
            <a:extLst>
              <a:ext uri="{FF2B5EF4-FFF2-40B4-BE49-F238E27FC236}">
                <a16:creationId xmlns:a16="http://schemas.microsoft.com/office/drawing/2014/main" id="{52C0E58C-C56A-DC8D-BE77-1C6B7EA96C9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AF1D9AE-9F98-CF12-3B00-450B362D5460}"/>
              </a:ext>
            </a:extLst>
          </p:cNvPr>
          <p:cNvSpPr>
            <a:spLocks noGrp="1"/>
          </p:cNvSpPr>
          <p:nvPr>
            <p:ph type="sldNum" sz="quarter" idx="12"/>
          </p:nvPr>
        </p:nvSpPr>
        <p:spPr/>
        <p:txBody>
          <a:bodyPr/>
          <a:lstStyle/>
          <a:p>
            <a:fld id="{E02A86C0-CAF3-4AB8-8B84-5155271868B1}" type="slidenum">
              <a:rPr lang="en-US" smtClean="0"/>
              <a:t>‹#›</a:t>
            </a:fld>
            <a:endParaRPr lang="en-US" dirty="0"/>
          </a:p>
        </p:txBody>
      </p:sp>
    </p:spTree>
    <p:extLst>
      <p:ext uri="{BB962C8B-B14F-4D97-AF65-F5344CB8AC3E}">
        <p14:creationId xmlns:p14="http://schemas.microsoft.com/office/powerpoint/2010/main" val="25288565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C53180-174E-2D3C-BAA4-64454DEF0AE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76D2998-7AB3-91ED-5A87-E5230B57F30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AF75C19-D8C2-4814-4F2C-6953949135A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C372CC9-6BBD-24B2-F1B7-5DBAB3AFC523}"/>
              </a:ext>
            </a:extLst>
          </p:cNvPr>
          <p:cNvSpPr>
            <a:spLocks noGrp="1"/>
          </p:cNvSpPr>
          <p:nvPr>
            <p:ph type="dt" sz="half" idx="10"/>
          </p:nvPr>
        </p:nvSpPr>
        <p:spPr/>
        <p:txBody>
          <a:bodyPr/>
          <a:lstStyle/>
          <a:p>
            <a:fld id="{1662ED2A-95FA-4B05-9023-C128A1E1200D}" type="datetimeFigureOut">
              <a:rPr lang="en-US" smtClean="0"/>
              <a:t>7/18/2024</a:t>
            </a:fld>
            <a:endParaRPr lang="en-US" dirty="0"/>
          </a:p>
        </p:txBody>
      </p:sp>
      <p:sp>
        <p:nvSpPr>
          <p:cNvPr id="6" name="Footer Placeholder 5">
            <a:extLst>
              <a:ext uri="{FF2B5EF4-FFF2-40B4-BE49-F238E27FC236}">
                <a16:creationId xmlns:a16="http://schemas.microsoft.com/office/drawing/2014/main" id="{6AC73542-AD19-AD70-69DC-5B11B82BD576}"/>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04B1E5D4-6FA4-8B3B-E432-21843935F6CD}"/>
              </a:ext>
            </a:extLst>
          </p:cNvPr>
          <p:cNvSpPr>
            <a:spLocks noGrp="1"/>
          </p:cNvSpPr>
          <p:nvPr>
            <p:ph type="sldNum" sz="quarter" idx="12"/>
          </p:nvPr>
        </p:nvSpPr>
        <p:spPr/>
        <p:txBody>
          <a:bodyPr/>
          <a:lstStyle/>
          <a:p>
            <a:fld id="{E02A86C0-CAF3-4AB8-8B84-5155271868B1}" type="slidenum">
              <a:rPr lang="en-US" smtClean="0"/>
              <a:t>‹#›</a:t>
            </a:fld>
            <a:endParaRPr lang="en-US" dirty="0"/>
          </a:p>
        </p:txBody>
      </p:sp>
    </p:spTree>
    <p:extLst>
      <p:ext uri="{BB962C8B-B14F-4D97-AF65-F5344CB8AC3E}">
        <p14:creationId xmlns:p14="http://schemas.microsoft.com/office/powerpoint/2010/main" val="42455029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C9B16D-3135-42A7-0A2A-13026625C09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865928C-E602-438E-3788-41493B7A7C8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19C62B3-985A-10DD-C768-625002B83D6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244931D-6479-83A4-DA5B-BAF263C6289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8C4039B-E3F0-DF68-FDF9-6E116BCD058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FF0F142-C0C3-12D5-4653-CF9BE3B5C123}"/>
              </a:ext>
            </a:extLst>
          </p:cNvPr>
          <p:cNvSpPr>
            <a:spLocks noGrp="1"/>
          </p:cNvSpPr>
          <p:nvPr>
            <p:ph type="dt" sz="half" idx="10"/>
          </p:nvPr>
        </p:nvSpPr>
        <p:spPr/>
        <p:txBody>
          <a:bodyPr/>
          <a:lstStyle/>
          <a:p>
            <a:fld id="{1662ED2A-95FA-4B05-9023-C128A1E1200D}" type="datetimeFigureOut">
              <a:rPr lang="en-US" smtClean="0"/>
              <a:t>7/18/2024</a:t>
            </a:fld>
            <a:endParaRPr lang="en-US" dirty="0"/>
          </a:p>
        </p:txBody>
      </p:sp>
      <p:sp>
        <p:nvSpPr>
          <p:cNvPr id="8" name="Footer Placeholder 7">
            <a:extLst>
              <a:ext uri="{FF2B5EF4-FFF2-40B4-BE49-F238E27FC236}">
                <a16:creationId xmlns:a16="http://schemas.microsoft.com/office/drawing/2014/main" id="{ABC3BF52-B2F5-C744-F7A4-757CCE80F2F2}"/>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E799C99-2F76-D1E5-FA60-B40E63B3156F}"/>
              </a:ext>
            </a:extLst>
          </p:cNvPr>
          <p:cNvSpPr>
            <a:spLocks noGrp="1"/>
          </p:cNvSpPr>
          <p:nvPr>
            <p:ph type="sldNum" sz="quarter" idx="12"/>
          </p:nvPr>
        </p:nvSpPr>
        <p:spPr/>
        <p:txBody>
          <a:bodyPr/>
          <a:lstStyle/>
          <a:p>
            <a:fld id="{E02A86C0-CAF3-4AB8-8B84-5155271868B1}" type="slidenum">
              <a:rPr lang="en-US" smtClean="0"/>
              <a:t>‹#›</a:t>
            </a:fld>
            <a:endParaRPr lang="en-US" dirty="0"/>
          </a:p>
        </p:txBody>
      </p:sp>
    </p:spTree>
    <p:extLst>
      <p:ext uri="{BB962C8B-B14F-4D97-AF65-F5344CB8AC3E}">
        <p14:creationId xmlns:p14="http://schemas.microsoft.com/office/powerpoint/2010/main" val="14872165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D3A237-70FB-325F-FE8A-7D7E321D25E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974DDD3-84BA-F6D9-A945-2ED149268206}"/>
              </a:ext>
            </a:extLst>
          </p:cNvPr>
          <p:cNvSpPr>
            <a:spLocks noGrp="1"/>
          </p:cNvSpPr>
          <p:nvPr>
            <p:ph type="dt" sz="half" idx="10"/>
          </p:nvPr>
        </p:nvSpPr>
        <p:spPr/>
        <p:txBody>
          <a:bodyPr/>
          <a:lstStyle/>
          <a:p>
            <a:fld id="{1662ED2A-95FA-4B05-9023-C128A1E1200D}" type="datetimeFigureOut">
              <a:rPr lang="en-US" smtClean="0"/>
              <a:t>7/18/2024</a:t>
            </a:fld>
            <a:endParaRPr lang="en-US" dirty="0"/>
          </a:p>
        </p:txBody>
      </p:sp>
      <p:sp>
        <p:nvSpPr>
          <p:cNvPr id="4" name="Footer Placeholder 3">
            <a:extLst>
              <a:ext uri="{FF2B5EF4-FFF2-40B4-BE49-F238E27FC236}">
                <a16:creationId xmlns:a16="http://schemas.microsoft.com/office/drawing/2014/main" id="{866A126D-68F0-D022-817B-AAAA7E65499B}"/>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48F01807-A85B-F22F-CCB0-14911CC7FC69}"/>
              </a:ext>
            </a:extLst>
          </p:cNvPr>
          <p:cNvSpPr>
            <a:spLocks noGrp="1"/>
          </p:cNvSpPr>
          <p:nvPr>
            <p:ph type="sldNum" sz="quarter" idx="12"/>
          </p:nvPr>
        </p:nvSpPr>
        <p:spPr/>
        <p:txBody>
          <a:bodyPr/>
          <a:lstStyle/>
          <a:p>
            <a:fld id="{E02A86C0-CAF3-4AB8-8B84-5155271868B1}" type="slidenum">
              <a:rPr lang="en-US" smtClean="0"/>
              <a:t>‹#›</a:t>
            </a:fld>
            <a:endParaRPr lang="en-US" dirty="0"/>
          </a:p>
        </p:txBody>
      </p:sp>
    </p:spTree>
    <p:extLst>
      <p:ext uri="{BB962C8B-B14F-4D97-AF65-F5344CB8AC3E}">
        <p14:creationId xmlns:p14="http://schemas.microsoft.com/office/powerpoint/2010/main" val="15611287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0233E8E-5054-A448-078E-B3B29B57F1B7}"/>
              </a:ext>
            </a:extLst>
          </p:cNvPr>
          <p:cNvSpPr>
            <a:spLocks noGrp="1"/>
          </p:cNvSpPr>
          <p:nvPr>
            <p:ph type="dt" sz="half" idx="10"/>
          </p:nvPr>
        </p:nvSpPr>
        <p:spPr/>
        <p:txBody>
          <a:bodyPr/>
          <a:lstStyle/>
          <a:p>
            <a:fld id="{1662ED2A-95FA-4B05-9023-C128A1E1200D}" type="datetimeFigureOut">
              <a:rPr lang="en-US" smtClean="0"/>
              <a:t>7/18/2024</a:t>
            </a:fld>
            <a:endParaRPr lang="en-US" dirty="0"/>
          </a:p>
        </p:txBody>
      </p:sp>
      <p:sp>
        <p:nvSpPr>
          <p:cNvPr id="3" name="Footer Placeholder 2">
            <a:extLst>
              <a:ext uri="{FF2B5EF4-FFF2-40B4-BE49-F238E27FC236}">
                <a16:creationId xmlns:a16="http://schemas.microsoft.com/office/drawing/2014/main" id="{2B164916-7A5C-4CED-6C84-5EA28A32EE55}"/>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798B0877-7949-8753-E09B-CD4EAA0B95AC}"/>
              </a:ext>
            </a:extLst>
          </p:cNvPr>
          <p:cNvSpPr>
            <a:spLocks noGrp="1"/>
          </p:cNvSpPr>
          <p:nvPr>
            <p:ph type="sldNum" sz="quarter" idx="12"/>
          </p:nvPr>
        </p:nvSpPr>
        <p:spPr/>
        <p:txBody>
          <a:bodyPr/>
          <a:lstStyle/>
          <a:p>
            <a:fld id="{E02A86C0-CAF3-4AB8-8B84-5155271868B1}" type="slidenum">
              <a:rPr lang="en-US" smtClean="0"/>
              <a:t>‹#›</a:t>
            </a:fld>
            <a:endParaRPr lang="en-US" dirty="0"/>
          </a:p>
        </p:txBody>
      </p:sp>
    </p:spTree>
    <p:extLst>
      <p:ext uri="{BB962C8B-B14F-4D97-AF65-F5344CB8AC3E}">
        <p14:creationId xmlns:p14="http://schemas.microsoft.com/office/powerpoint/2010/main" val="10970855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B11674-2452-5AF1-89C6-EBEACD5E245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722A97F-F6B1-065E-2C88-1322C87FE3F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DB5C46F-A409-9D12-810D-AA35F89D709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1B16A67-D4F8-51ED-A80E-9D925D3DF7F7}"/>
              </a:ext>
            </a:extLst>
          </p:cNvPr>
          <p:cNvSpPr>
            <a:spLocks noGrp="1"/>
          </p:cNvSpPr>
          <p:nvPr>
            <p:ph type="dt" sz="half" idx="10"/>
          </p:nvPr>
        </p:nvSpPr>
        <p:spPr/>
        <p:txBody>
          <a:bodyPr/>
          <a:lstStyle/>
          <a:p>
            <a:fld id="{1662ED2A-95FA-4B05-9023-C128A1E1200D}" type="datetimeFigureOut">
              <a:rPr lang="en-US" smtClean="0"/>
              <a:t>7/18/2024</a:t>
            </a:fld>
            <a:endParaRPr lang="en-US" dirty="0"/>
          </a:p>
        </p:txBody>
      </p:sp>
      <p:sp>
        <p:nvSpPr>
          <p:cNvPr id="6" name="Footer Placeholder 5">
            <a:extLst>
              <a:ext uri="{FF2B5EF4-FFF2-40B4-BE49-F238E27FC236}">
                <a16:creationId xmlns:a16="http://schemas.microsoft.com/office/drawing/2014/main" id="{DA8BE8DD-AA28-C038-4EDE-77AD789D15CD}"/>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44325FD7-03C7-B980-EB24-528E56464EBA}"/>
              </a:ext>
            </a:extLst>
          </p:cNvPr>
          <p:cNvSpPr>
            <a:spLocks noGrp="1"/>
          </p:cNvSpPr>
          <p:nvPr>
            <p:ph type="sldNum" sz="quarter" idx="12"/>
          </p:nvPr>
        </p:nvSpPr>
        <p:spPr/>
        <p:txBody>
          <a:bodyPr/>
          <a:lstStyle/>
          <a:p>
            <a:fld id="{E02A86C0-CAF3-4AB8-8B84-5155271868B1}" type="slidenum">
              <a:rPr lang="en-US" smtClean="0"/>
              <a:t>‹#›</a:t>
            </a:fld>
            <a:endParaRPr lang="en-US" dirty="0"/>
          </a:p>
        </p:txBody>
      </p:sp>
    </p:spTree>
    <p:extLst>
      <p:ext uri="{BB962C8B-B14F-4D97-AF65-F5344CB8AC3E}">
        <p14:creationId xmlns:p14="http://schemas.microsoft.com/office/powerpoint/2010/main" val="15066161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64363B-1202-C670-A77C-FBEA8AD19D7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5B278A6-9A0D-7334-590C-5CC0C1D6BF6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6D04DC78-FE5B-9AC0-0E89-8381A90859C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771A4E1-7692-E794-F123-21111AFD09B6}"/>
              </a:ext>
            </a:extLst>
          </p:cNvPr>
          <p:cNvSpPr>
            <a:spLocks noGrp="1"/>
          </p:cNvSpPr>
          <p:nvPr>
            <p:ph type="dt" sz="half" idx="10"/>
          </p:nvPr>
        </p:nvSpPr>
        <p:spPr/>
        <p:txBody>
          <a:bodyPr/>
          <a:lstStyle/>
          <a:p>
            <a:fld id="{1662ED2A-95FA-4B05-9023-C128A1E1200D}" type="datetimeFigureOut">
              <a:rPr lang="en-US" smtClean="0"/>
              <a:t>7/18/2024</a:t>
            </a:fld>
            <a:endParaRPr lang="en-US" dirty="0"/>
          </a:p>
        </p:txBody>
      </p:sp>
      <p:sp>
        <p:nvSpPr>
          <p:cNvPr id="6" name="Footer Placeholder 5">
            <a:extLst>
              <a:ext uri="{FF2B5EF4-FFF2-40B4-BE49-F238E27FC236}">
                <a16:creationId xmlns:a16="http://schemas.microsoft.com/office/drawing/2014/main" id="{83555E4B-A00F-56D5-D521-9EF3582BFE7E}"/>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51D5FCA8-CEB5-E0C3-0FA2-826BF9783EBE}"/>
              </a:ext>
            </a:extLst>
          </p:cNvPr>
          <p:cNvSpPr>
            <a:spLocks noGrp="1"/>
          </p:cNvSpPr>
          <p:nvPr>
            <p:ph type="sldNum" sz="quarter" idx="12"/>
          </p:nvPr>
        </p:nvSpPr>
        <p:spPr/>
        <p:txBody>
          <a:bodyPr/>
          <a:lstStyle/>
          <a:p>
            <a:fld id="{E02A86C0-CAF3-4AB8-8B84-5155271868B1}" type="slidenum">
              <a:rPr lang="en-US" smtClean="0"/>
              <a:t>‹#›</a:t>
            </a:fld>
            <a:endParaRPr lang="en-US" dirty="0"/>
          </a:p>
        </p:txBody>
      </p:sp>
    </p:spTree>
    <p:extLst>
      <p:ext uri="{BB962C8B-B14F-4D97-AF65-F5344CB8AC3E}">
        <p14:creationId xmlns:p14="http://schemas.microsoft.com/office/powerpoint/2010/main" val="39515543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A1C48F4-19C8-719E-82F0-AEA1B21B1B1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87283C2-2327-BB59-5075-BB86219685C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5D5789C-D97E-C416-7B9A-B77D8F524E3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1662ED2A-95FA-4B05-9023-C128A1E1200D}" type="datetimeFigureOut">
              <a:rPr lang="en-US" smtClean="0"/>
              <a:t>7/18/2024</a:t>
            </a:fld>
            <a:endParaRPr lang="en-US" dirty="0"/>
          </a:p>
        </p:txBody>
      </p:sp>
      <p:sp>
        <p:nvSpPr>
          <p:cNvPr id="5" name="Footer Placeholder 4">
            <a:extLst>
              <a:ext uri="{FF2B5EF4-FFF2-40B4-BE49-F238E27FC236}">
                <a16:creationId xmlns:a16="http://schemas.microsoft.com/office/drawing/2014/main" id="{3D7CC9BA-DB28-69F0-B066-4A2CC1CCEA2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dirty="0"/>
          </a:p>
        </p:txBody>
      </p:sp>
      <p:sp>
        <p:nvSpPr>
          <p:cNvPr id="6" name="Slide Number Placeholder 5">
            <a:extLst>
              <a:ext uri="{FF2B5EF4-FFF2-40B4-BE49-F238E27FC236}">
                <a16:creationId xmlns:a16="http://schemas.microsoft.com/office/drawing/2014/main" id="{FB67D821-29F1-01BC-E86C-6E042A46338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E02A86C0-CAF3-4AB8-8B84-5155271868B1}" type="slidenum">
              <a:rPr lang="en-US" smtClean="0"/>
              <a:t>‹#›</a:t>
            </a:fld>
            <a:endParaRPr lang="en-US" dirty="0"/>
          </a:p>
        </p:txBody>
      </p:sp>
    </p:spTree>
    <p:extLst>
      <p:ext uri="{BB962C8B-B14F-4D97-AF65-F5344CB8AC3E}">
        <p14:creationId xmlns:p14="http://schemas.microsoft.com/office/powerpoint/2010/main" val="398377622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g"/><Relationship Id="rId1" Type="http://schemas.openxmlformats.org/officeDocument/2006/relationships/slideLayout" Target="../slideLayouts/slideLayout2.xml"/><Relationship Id="rId4" Type="http://schemas.openxmlformats.org/officeDocument/2006/relationships/image" Target="cid:3361e67e-4cef-4b96-a035-b7890e34e104@namprd13.prod.outlook.com" TargetMode="External"/></Relationships>
</file>

<file path=ppt/slides/_rels/slide13.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23.jpeg"/><Relationship Id="rId3" Type="http://schemas.openxmlformats.org/officeDocument/2006/relationships/image" Target="cid:7ae8e877-3800-48e7-9ec1-f652fa4a295c@namprd13.prod.outlook.com" TargetMode="External"/><Relationship Id="rId7" Type="http://schemas.openxmlformats.org/officeDocument/2006/relationships/image" Target="cid:73a24af6-fb40-42ff-b66d-e1d2339485be@namprd13.prod.outlook.com" TargetMode="External"/><Relationship Id="rId2" Type="http://schemas.openxmlformats.org/officeDocument/2006/relationships/image" Target="../media/image20.jpeg"/><Relationship Id="rId1" Type="http://schemas.openxmlformats.org/officeDocument/2006/relationships/slideLayout" Target="../slideLayouts/slideLayout2.xml"/><Relationship Id="rId6" Type="http://schemas.openxmlformats.org/officeDocument/2006/relationships/image" Target="../media/image22.jpeg"/><Relationship Id="rId5" Type="http://schemas.openxmlformats.org/officeDocument/2006/relationships/image" Target="cid:089a54b2-c910-4f06-9aac-e8d03640f48f@namprd13.prod.outlook.com" TargetMode="External"/><Relationship Id="rId4" Type="http://schemas.openxmlformats.org/officeDocument/2006/relationships/image" Target="../media/image21.jpeg"/><Relationship Id="rId9" Type="http://schemas.openxmlformats.org/officeDocument/2006/relationships/image" Target="cid:8f3fab63-cf00-4dd3-a493-f75a7405ed23@namprd13.prod.outlook.com" TargetMode="Externa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cid:18a9520b-0bbb-4793-955f-18634a926c25@namprd13.prod.outlook.com" TargetMode="External"/></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cid:0117cc93-1b42-434d-b385-0023d7340da5@namprd13.prod.outlook.com" TargetMode="External"/><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cid:9d597f38-8e14-400f-800c-9d8fa6b213f8@namprd13.prod.outlook.com" TargetMode="External"/><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cid:115bc27b-4fb1-4815-8b4f-30ca27a77a97@namprd13.prod.outlook.com" TargetMode="External"/><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cid:91ae658b-8aa6-411e-ab7e-9236a204e70a@namprd13.prod.outlook.com" TargetMode="External"/><Relationship Id="rId2" Type="http://schemas.openxmlformats.org/officeDocument/2006/relationships/image" Target="../media/image41.jpeg"/><Relationship Id="rId1" Type="http://schemas.openxmlformats.org/officeDocument/2006/relationships/slideLayout" Target="../slideLayouts/slideLayout2.xml"/><Relationship Id="rId5" Type="http://schemas.openxmlformats.org/officeDocument/2006/relationships/image" Target="cid:ffdd480d-bd6b-46c1-a59c-cb626ab268c6@namprd13.prod.outlook.com" TargetMode="External"/><Relationship Id="rId4" Type="http://schemas.openxmlformats.org/officeDocument/2006/relationships/image" Target="../media/image42.jpeg"/></Relationships>
</file>

<file path=ppt/slides/_rels/slide3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cid:9d597f38-8e14-400f-800c-9d8fa6b213f8@namprd13.prod.outlook.com" TargetMode="External"/><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134706B-150F-487B-B4FB-34C10219C7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25FD23E7-C75D-4AFA-A4D4-BE55581109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Graphic 1">
            <a:extLst>
              <a:ext uri="{FF2B5EF4-FFF2-40B4-BE49-F238E27FC236}">
                <a16:creationId xmlns:a16="http://schemas.microsoft.com/office/drawing/2014/main" id="{D6705569-F545-4F47-A260-A9202826EA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1969639" y="181596"/>
            <a:ext cx="8252722" cy="6022258"/>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bg1"/>
          </a:solidFill>
          <a:ln w="32707"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0988541B-C4D0-FD60-CEA4-610494902ED9}"/>
              </a:ext>
            </a:extLst>
          </p:cNvPr>
          <p:cNvSpPr>
            <a:spLocks noGrp="1"/>
          </p:cNvSpPr>
          <p:nvPr>
            <p:ph type="ctrTitle"/>
          </p:nvPr>
        </p:nvSpPr>
        <p:spPr>
          <a:xfrm>
            <a:off x="1465118" y="1998925"/>
            <a:ext cx="8757243" cy="2149412"/>
          </a:xfrm>
        </p:spPr>
        <p:txBody>
          <a:bodyPr>
            <a:normAutofit/>
          </a:bodyPr>
          <a:lstStyle/>
          <a:p>
            <a:r>
              <a:rPr lang="en-US" sz="5200" dirty="0"/>
              <a:t>Start-up</a:t>
            </a:r>
          </a:p>
        </p:txBody>
      </p:sp>
      <p:sp>
        <p:nvSpPr>
          <p:cNvPr id="3" name="Subtitle 2">
            <a:extLst>
              <a:ext uri="{FF2B5EF4-FFF2-40B4-BE49-F238E27FC236}">
                <a16:creationId xmlns:a16="http://schemas.microsoft.com/office/drawing/2014/main" id="{A811F1A6-A382-AF76-0D86-809F875EE824}"/>
              </a:ext>
            </a:extLst>
          </p:cNvPr>
          <p:cNvSpPr>
            <a:spLocks noGrp="1"/>
          </p:cNvSpPr>
          <p:nvPr>
            <p:ph type="subTitle" idx="1"/>
          </p:nvPr>
        </p:nvSpPr>
        <p:spPr>
          <a:xfrm>
            <a:off x="3880419" y="4300833"/>
            <a:ext cx="4431162" cy="1191873"/>
          </a:xfrm>
        </p:spPr>
        <p:txBody>
          <a:bodyPr>
            <a:normAutofit/>
          </a:bodyPr>
          <a:lstStyle/>
          <a:p>
            <a:r>
              <a:rPr lang="en-US" dirty="0"/>
              <a:t>6.25.24 version 1.0</a:t>
            </a:r>
          </a:p>
        </p:txBody>
      </p:sp>
    </p:spTree>
    <p:extLst>
      <p:ext uri="{BB962C8B-B14F-4D97-AF65-F5344CB8AC3E}">
        <p14:creationId xmlns:p14="http://schemas.microsoft.com/office/powerpoint/2010/main" val="29327035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4" name="Title 1">
            <a:extLst>
              <a:ext uri="{FF2B5EF4-FFF2-40B4-BE49-F238E27FC236}">
                <a16:creationId xmlns:a16="http://schemas.microsoft.com/office/drawing/2014/main" id="{65ECD87A-DCCD-81F9-88EB-D08778CDAE02}"/>
              </a:ext>
            </a:extLst>
          </p:cNvPr>
          <p:cNvSpPr>
            <a:spLocks noGrp="1"/>
          </p:cNvSpPr>
          <p:nvPr>
            <p:ph type="title"/>
          </p:nvPr>
        </p:nvSpPr>
        <p:spPr>
          <a:xfrm>
            <a:off x="838201" y="643467"/>
            <a:ext cx="4196378" cy="1800526"/>
          </a:xfrm>
        </p:spPr>
        <p:txBody>
          <a:bodyPr>
            <a:normAutofit/>
          </a:bodyPr>
          <a:lstStyle/>
          <a:p>
            <a:r>
              <a:rPr lang="en-US" dirty="0"/>
              <a:t>Procedure</a:t>
            </a:r>
          </a:p>
        </p:txBody>
      </p:sp>
      <p:sp>
        <p:nvSpPr>
          <p:cNvPr id="5" name="Content Placeholder 2">
            <a:extLst>
              <a:ext uri="{FF2B5EF4-FFF2-40B4-BE49-F238E27FC236}">
                <a16:creationId xmlns:a16="http://schemas.microsoft.com/office/drawing/2014/main" id="{7AF545DB-22B2-2F93-3A67-F3BE21C798E1}"/>
              </a:ext>
            </a:extLst>
          </p:cNvPr>
          <p:cNvSpPr>
            <a:spLocks noGrp="1"/>
          </p:cNvSpPr>
          <p:nvPr>
            <p:ph idx="1"/>
          </p:nvPr>
        </p:nvSpPr>
        <p:spPr>
          <a:xfrm>
            <a:off x="257288" y="2637217"/>
            <a:ext cx="3888528" cy="3553581"/>
          </a:xfrm>
        </p:spPr>
        <p:txBody>
          <a:bodyPr>
            <a:normAutofit/>
          </a:bodyPr>
          <a:lstStyle/>
          <a:p>
            <a:pPr marL="914400" lvl="2" indent="0">
              <a:lnSpc>
                <a:spcPct val="115000"/>
              </a:lnSpc>
              <a:spcBef>
                <a:spcPts val="0"/>
              </a:spcBef>
              <a:spcAft>
                <a:spcPts val="800"/>
              </a:spcAft>
              <a:buNone/>
            </a:pPr>
            <a:r>
              <a:rPr lang="en-US" kern="100" dirty="0">
                <a:effectLst/>
                <a:latin typeface="Aptos" panose="020B0004020202020204" pitchFamily="34" charset="0"/>
                <a:ea typeface="Aptos" panose="020B0004020202020204" pitchFamily="34" charset="0"/>
                <a:cs typeface="Times New Roman" panose="02020603050405020304" pitchFamily="18" charset="0"/>
              </a:rPr>
              <a:t>10. Go to the </a:t>
            </a:r>
            <a:r>
              <a:rPr lang="en-US" kern="100" dirty="0" err="1">
                <a:effectLst/>
                <a:latin typeface="Aptos" panose="020B0004020202020204" pitchFamily="34" charset="0"/>
                <a:ea typeface="Aptos" panose="020B0004020202020204" pitchFamily="34" charset="0"/>
                <a:cs typeface="Times New Roman" panose="02020603050405020304" pitchFamily="18" charset="0"/>
              </a:rPr>
              <a:t>Depalleter</a:t>
            </a:r>
            <a:r>
              <a:rPr lang="en-US" kern="100" dirty="0">
                <a:effectLst/>
                <a:latin typeface="Aptos" panose="020B0004020202020204" pitchFamily="34" charset="0"/>
                <a:ea typeface="Aptos" panose="020B0004020202020204" pitchFamily="34" charset="0"/>
                <a:cs typeface="Times New Roman" panose="02020603050405020304" pitchFamily="18" charset="0"/>
              </a:rPr>
              <a:t>. Twist and pull the out the emergency stop button and press the “master start/auto enable” button (Red arrow Figure 8)</a:t>
            </a:r>
          </a:p>
          <a:p>
            <a:pPr marL="914400" marR="0" lvl="2" indent="0">
              <a:lnSpc>
                <a:spcPct val="115000"/>
              </a:lnSpc>
              <a:spcBef>
                <a:spcPts val="0"/>
              </a:spcBef>
              <a:spcAft>
                <a:spcPts val="800"/>
              </a:spcAft>
              <a:buNone/>
            </a:pP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p:txBody>
      </p:sp>
      <p:pic>
        <p:nvPicPr>
          <p:cNvPr id="6" name="Content Placeholder 5" descr="A machine with buttons and switches&#10;&#10;Description automatically generated">
            <a:extLst>
              <a:ext uri="{FF2B5EF4-FFF2-40B4-BE49-F238E27FC236}">
                <a16:creationId xmlns:a16="http://schemas.microsoft.com/office/drawing/2014/main" id="{30C41EDD-E6E3-BC8C-6B43-8323E17BA3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47128" y="1048118"/>
            <a:ext cx="3263265" cy="4351020"/>
          </a:xfrm>
          <a:prstGeom prst="rect">
            <a:avLst/>
          </a:prstGeom>
        </p:spPr>
      </p:pic>
      <p:cxnSp>
        <p:nvCxnSpPr>
          <p:cNvPr id="7" name="Straight Arrow Connector 6">
            <a:extLst>
              <a:ext uri="{FF2B5EF4-FFF2-40B4-BE49-F238E27FC236}">
                <a16:creationId xmlns:a16="http://schemas.microsoft.com/office/drawing/2014/main" id="{6949A6CD-78C9-607E-2FDB-861523462DE7}"/>
              </a:ext>
            </a:extLst>
          </p:cNvPr>
          <p:cNvCxnSpPr>
            <a:cxnSpLocks/>
          </p:cNvCxnSpPr>
          <p:nvPr/>
        </p:nvCxnSpPr>
        <p:spPr>
          <a:xfrm>
            <a:off x="6297243" y="3273158"/>
            <a:ext cx="1974850" cy="0"/>
          </a:xfrm>
          <a:prstGeom prst="straightConnector1">
            <a:avLst/>
          </a:prstGeom>
          <a:ln w="793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 Box 2">
            <a:extLst>
              <a:ext uri="{FF2B5EF4-FFF2-40B4-BE49-F238E27FC236}">
                <a16:creationId xmlns:a16="http://schemas.microsoft.com/office/drawing/2014/main" id="{BF08E35F-C88D-166F-A1E2-C82233C90B73}"/>
              </a:ext>
            </a:extLst>
          </p:cNvPr>
          <p:cNvSpPr txBox="1">
            <a:spLocks noChangeArrowheads="1"/>
          </p:cNvSpPr>
          <p:nvPr/>
        </p:nvSpPr>
        <p:spPr bwMode="auto">
          <a:xfrm>
            <a:off x="7917128" y="5406758"/>
            <a:ext cx="716280" cy="304800"/>
          </a:xfrm>
          <a:prstGeom prst="rect">
            <a:avLst/>
          </a:prstGeom>
          <a:solidFill>
            <a:srgbClr val="FFFFFF"/>
          </a:solidFill>
          <a:ln w="9525">
            <a:noFill/>
            <a:miter lim="800000"/>
            <a:headEnd/>
            <a:tailEnd/>
          </a:ln>
        </p:spPr>
        <p:txBody>
          <a:bodyPr rot="0" vert="horz" wrap="square" lIns="91440" tIns="45720" rIns="91440" bIns="45720" anchor="t" anchorCtr="0">
            <a:noAutofit/>
          </a:bodyPr>
          <a:lstStyle/>
          <a:p>
            <a:pPr marL="0" marR="0">
              <a:lnSpc>
                <a:spcPct val="115000"/>
              </a:lnSpc>
              <a:spcBef>
                <a:spcPts val="0"/>
              </a:spcBef>
              <a:spcAft>
                <a:spcPts val="800"/>
              </a:spcAft>
            </a:pPr>
            <a:r>
              <a:rPr lang="en-US" sz="1200" kern="100">
                <a:effectLst/>
                <a:latin typeface="Aptos" panose="020B0004020202020204" pitchFamily="34" charset="0"/>
                <a:ea typeface="Aptos" panose="020B0004020202020204" pitchFamily="34" charset="0"/>
                <a:cs typeface="Times New Roman" panose="02020603050405020304" pitchFamily="18" charset="0"/>
              </a:rPr>
              <a:t>Figure 8</a:t>
            </a:r>
          </a:p>
        </p:txBody>
      </p:sp>
    </p:spTree>
    <p:extLst>
      <p:ext uri="{BB962C8B-B14F-4D97-AF65-F5344CB8AC3E}">
        <p14:creationId xmlns:p14="http://schemas.microsoft.com/office/powerpoint/2010/main" val="899350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4" name="Title 1">
            <a:extLst>
              <a:ext uri="{FF2B5EF4-FFF2-40B4-BE49-F238E27FC236}">
                <a16:creationId xmlns:a16="http://schemas.microsoft.com/office/drawing/2014/main" id="{65ECD87A-DCCD-81F9-88EB-D08778CDAE02}"/>
              </a:ext>
            </a:extLst>
          </p:cNvPr>
          <p:cNvSpPr>
            <a:spLocks noGrp="1"/>
          </p:cNvSpPr>
          <p:nvPr>
            <p:ph type="title"/>
          </p:nvPr>
        </p:nvSpPr>
        <p:spPr>
          <a:xfrm>
            <a:off x="741382" y="0"/>
            <a:ext cx="4196378" cy="1800526"/>
          </a:xfrm>
        </p:spPr>
        <p:txBody>
          <a:bodyPr>
            <a:normAutofit/>
          </a:bodyPr>
          <a:lstStyle/>
          <a:p>
            <a:r>
              <a:rPr lang="en-US" dirty="0"/>
              <a:t>Procedure</a:t>
            </a:r>
          </a:p>
        </p:txBody>
      </p:sp>
      <p:sp>
        <p:nvSpPr>
          <p:cNvPr id="5" name="Content Placeholder 2">
            <a:extLst>
              <a:ext uri="{FF2B5EF4-FFF2-40B4-BE49-F238E27FC236}">
                <a16:creationId xmlns:a16="http://schemas.microsoft.com/office/drawing/2014/main" id="{7AF545DB-22B2-2F93-3A67-F3BE21C798E1}"/>
              </a:ext>
            </a:extLst>
          </p:cNvPr>
          <p:cNvSpPr>
            <a:spLocks noGrp="1"/>
          </p:cNvSpPr>
          <p:nvPr>
            <p:ph idx="1"/>
          </p:nvPr>
        </p:nvSpPr>
        <p:spPr>
          <a:xfrm>
            <a:off x="257288" y="1344706"/>
            <a:ext cx="3888528" cy="5513293"/>
          </a:xfrm>
        </p:spPr>
        <p:txBody>
          <a:bodyPr>
            <a:normAutofit/>
          </a:bodyPr>
          <a:lstStyle/>
          <a:p>
            <a:pPr marL="914400" marR="0" lvl="2" indent="0">
              <a:lnSpc>
                <a:spcPct val="115000"/>
              </a:lnSpc>
              <a:spcBef>
                <a:spcPts val="0"/>
              </a:spcBef>
              <a:spcAft>
                <a:spcPts val="800"/>
              </a:spcAft>
              <a:buNone/>
            </a:pPr>
            <a:r>
              <a:rPr lang="en-US" sz="2400" dirty="0">
                <a:effectLst/>
                <a:latin typeface="Aptos" panose="020B0004020202020204" pitchFamily="34" charset="0"/>
                <a:ea typeface="Aptos" panose="020B0004020202020204" pitchFamily="34" charset="0"/>
                <a:cs typeface="Times New Roman" panose="02020603050405020304" pitchFamily="18" charset="0"/>
              </a:rPr>
              <a:t>11. Proceed to the </a:t>
            </a:r>
            <a:r>
              <a:rPr lang="en-US" sz="2400" dirty="0" err="1">
                <a:effectLst/>
                <a:latin typeface="Aptos" panose="020B0004020202020204" pitchFamily="34" charset="0"/>
                <a:ea typeface="Aptos" panose="020B0004020202020204" pitchFamily="34" charset="0"/>
                <a:cs typeface="Times New Roman" panose="02020603050405020304" pitchFamily="18" charset="0"/>
              </a:rPr>
              <a:t>cuber</a:t>
            </a:r>
            <a:r>
              <a:rPr lang="en-US" sz="2400" dirty="0">
                <a:effectLst/>
                <a:latin typeface="Aptos" panose="020B0004020202020204" pitchFamily="34" charset="0"/>
                <a:ea typeface="Aptos" panose="020B0004020202020204" pitchFamily="34" charset="0"/>
                <a:cs typeface="Times New Roman" panose="02020603050405020304" pitchFamily="18" charset="0"/>
              </a:rPr>
              <a:t>. Twist and pull out the emergency stop button and press the “Master Start/Auto Enable” button (Red arrow in Figure 9)</a:t>
            </a:r>
            <a:endParaRPr lang="en-US" sz="3200" kern="100" dirty="0">
              <a:effectLst/>
              <a:latin typeface="Aptos" panose="020B0004020202020204" pitchFamily="34" charset="0"/>
              <a:ea typeface="Aptos" panose="020B0004020202020204" pitchFamily="34" charset="0"/>
              <a:cs typeface="Times New Roman" panose="02020603050405020304" pitchFamily="18" charset="0"/>
            </a:endParaRPr>
          </a:p>
        </p:txBody>
      </p:sp>
      <p:pic>
        <p:nvPicPr>
          <p:cNvPr id="9" name="Content Placeholder 11" descr="A screen with buttons and switches&#10;&#10;Description automatically generated">
            <a:extLst>
              <a:ext uri="{FF2B5EF4-FFF2-40B4-BE49-F238E27FC236}">
                <a16:creationId xmlns:a16="http://schemas.microsoft.com/office/drawing/2014/main" id="{23B40681-CF77-C41C-6501-699BCB23AD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46879" y="1711191"/>
            <a:ext cx="2776886" cy="3702515"/>
          </a:xfrm>
          <a:prstGeom prst="rect">
            <a:avLst/>
          </a:prstGeom>
        </p:spPr>
      </p:pic>
      <p:cxnSp>
        <p:nvCxnSpPr>
          <p:cNvPr id="10" name="Straight Arrow Connector 9">
            <a:extLst>
              <a:ext uri="{FF2B5EF4-FFF2-40B4-BE49-F238E27FC236}">
                <a16:creationId xmlns:a16="http://schemas.microsoft.com/office/drawing/2014/main" id="{07D27ABC-5225-6E06-6E8D-302FB90C2C2E}"/>
              </a:ext>
            </a:extLst>
          </p:cNvPr>
          <p:cNvCxnSpPr>
            <a:cxnSpLocks/>
          </p:cNvCxnSpPr>
          <p:nvPr/>
        </p:nvCxnSpPr>
        <p:spPr>
          <a:xfrm flipH="1">
            <a:off x="8913005" y="4365144"/>
            <a:ext cx="1056005" cy="0"/>
          </a:xfrm>
          <a:prstGeom prst="straightConnector1">
            <a:avLst/>
          </a:prstGeom>
          <a:ln w="793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 Box 2">
            <a:extLst>
              <a:ext uri="{FF2B5EF4-FFF2-40B4-BE49-F238E27FC236}">
                <a16:creationId xmlns:a16="http://schemas.microsoft.com/office/drawing/2014/main" id="{EB92267A-42DB-3F20-12BC-BF38E6010BBA}"/>
              </a:ext>
            </a:extLst>
          </p:cNvPr>
          <p:cNvSpPr txBox="1">
            <a:spLocks noChangeArrowheads="1"/>
          </p:cNvSpPr>
          <p:nvPr/>
        </p:nvSpPr>
        <p:spPr bwMode="auto">
          <a:xfrm>
            <a:off x="7480992" y="5413706"/>
            <a:ext cx="708660" cy="289560"/>
          </a:xfrm>
          <a:prstGeom prst="rect">
            <a:avLst/>
          </a:prstGeom>
          <a:solidFill>
            <a:srgbClr val="FFFFFF"/>
          </a:solidFill>
          <a:ln w="9525">
            <a:noFill/>
            <a:miter lim="800000"/>
            <a:headEnd/>
            <a:tailEnd/>
          </a:ln>
        </p:spPr>
        <p:txBody>
          <a:bodyPr rot="0" vert="horz" wrap="square" lIns="91440" tIns="45720" rIns="91440" bIns="45720" anchor="t" anchorCtr="0">
            <a:noAutofit/>
          </a:bodyPr>
          <a:lstStyle/>
          <a:p>
            <a:pPr marL="0" marR="0">
              <a:lnSpc>
                <a:spcPct val="115000"/>
              </a:lnSpc>
              <a:spcBef>
                <a:spcPts val="0"/>
              </a:spcBef>
              <a:spcAft>
                <a:spcPts val="800"/>
              </a:spcAft>
            </a:pPr>
            <a:r>
              <a:rPr lang="en-US" sz="1200" kern="100" dirty="0">
                <a:effectLst/>
                <a:latin typeface="Aptos" panose="020B0004020202020204" pitchFamily="34" charset="0"/>
                <a:ea typeface="Aptos" panose="020B0004020202020204" pitchFamily="34" charset="0"/>
                <a:cs typeface="Times New Roman" panose="02020603050405020304" pitchFamily="18" charset="0"/>
              </a:rPr>
              <a:t>Figure 9</a:t>
            </a:r>
          </a:p>
        </p:txBody>
      </p:sp>
    </p:spTree>
    <p:extLst>
      <p:ext uri="{BB962C8B-B14F-4D97-AF65-F5344CB8AC3E}">
        <p14:creationId xmlns:p14="http://schemas.microsoft.com/office/powerpoint/2010/main" val="7009941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4" name="Title 1">
            <a:extLst>
              <a:ext uri="{FF2B5EF4-FFF2-40B4-BE49-F238E27FC236}">
                <a16:creationId xmlns:a16="http://schemas.microsoft.com/office/drawing/2014/main" id="{65ECD87A-DCCD-81F9-88EB-D08778CDAE02}"/>
              </a:ext>
            </a:extLst>
          </p:cNvPr>
          <p:cNvSpPr>
            <a:spLocks noGrp="1"/>
          </p:cNvSpPr>
          <p:nvPr>
            <p:ph type="title"/>
          </p:nvPr>
        </p:nvSpPr>
        <p:spPr>
          <a:xfrm>
            <a:off x="741382" y="0"/>
            <a:ext cx="4196378" cy="1800526"/>
          </a:xfrm>
        </p:spPr>
        <p:txBody>
          <a:bodyPr>
            <a:normAutofit/>
          </a:bodyPr>
          <a:lstStyle/>
          <a:p>
            <a:r>
              <a:rPr lang="en-US" dirty="0"/>
              <a:t>Procedure</a:t>
            </a:r>
          </a:p>
        </p:txBody>
      </p:sp>
      <p:sp>
        <p:nvSpPr>
          <p:cNvPr id="5" name="Content Placeholder 2">
            <a:extLst>
              <a:ext uri="{FF2B5EF4-FFF2-40B4-BE49-F238E27FC236}">
                <a16:creationId xmlns:a16="http://schemas.microsoft.com/office/drawing/2014/main" id="{7AF545DB-22B2-2F93-3A67-F3BE21C798E1}"/>
              </a:ext>
            </a:extLst>
          </p:cNvPr>
          <p:cNvSpPr>
            <a:spLocks noGrp="1"/>
          </p:cNvSpPr>
          <p:nvPr>
            <p:ph idx="1"/>
          </p:nvPr>
        </p:nvSpPr>
        <p:spPr>
          <a:xfrm>
            <a:off x="257288" y="1344706"/>
            <a:ext cx="3888528" cy="5513293"/>
          </a:xfrm>
        </p:spPr>
        <p:txBody>
          <a:bodyPr>
            <a:normAutofit/>
          </a:bodyPr>
          <a:lstStyle/>
          <a:p>
            <a:pPr marL="914400" marR="0" lvl="2" indent="0">
              <a:lnSpc>
                <a:spcPct val="115000"/>
              </a:lnSpc>
              <a:spcBef>
                <a:spcPts val="0"/>
              </a:spcBef>
              <a:spcAft>
                <a:spcPts val="0"/>
              </a:spcAft>
              <a:buNone/>
            </a:pPr>
            <a:r>
              <a:rPr lang="en-US" kern="100" dirty="0">
                <a:effectLst/>
                <a:latin typeface="Aptos" panose="020B0004020202020204" pitchFamily="34" charset="0"/>
                <a:ea typeface="Aptos" panose="020B0004020202020204" pitchFamily="34" charset="0"/>
                <a:cs typeface="Times New Roman" panose="02020603050405020304" pitchFamily="18" charset="0"/>
              </a:rPr>
              <a:t>12. </a:t>
            </a:r>
            <a:r>
              <a:rPr lang="en-US" dirty="0">
                <a:effectLst/>
                <a:latin typeface="Aptos" panose="020B0004020202020204" pitchFamily="34" charset="0"/>
                <a:ea typeface="Aptos" panose="020B0004020202020204" pitchFamily="34" charset="0"/>
                <a:cs typeface="Times New Roman" panose="02020603050405020304" pitchFamily="18" charset="0"/>
              </a:rPr>
              <a:t>Go up the first flight of steps and walk straight ahead. Pull up on the disconnect handle (Yellow arrow in Figure 10). Be sure to push up with force</a:t>
            </a:r>
            <a:endParaRPr lang="en-US" kern="100" dirty="0">
              <a:effectLst/>
              <a:latin typeface="Aptos" panose="020B0004020202020204" pitchFamily="34" charset="0"/>
              <a:ea typeface="Aptos" panose="020B0004020202020204" pitchFamily="34" charset="0"/>
              <a:cs typeface="Times New Roman" panose="02020603050405020304" pitchFamily="18" charset="0"/>
            </a:endParaRPr>
          </a:p>
        </p:txBody>
      </p:sp>
      <p:pic>
        <p:nvPicPr>
          <p:cNvPr id="2" name="Content Placeholder 7" descr="A metal door with a red handle&#10;&#10;Description automatically generated">
            <a:extLst>
              <a:ext uri="{FF2B5EF4-FFF2-40B4-BE49-F238E27FC236}">
                <a16:creationId xmlns:a16="http://schemas.microsoft.com/office/drawing/2014/main" id="{8B0AC40C-1A92-2F41-51C6-9596CE64AA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46186" y="1344706"/>
            <a:ext cx="2963545" cy="3951605"/>
          </a:xfrm>
          <a:prstGeom prst="rect">
            <a:avLst/>
          </a:prstGeom>
        </p:spPr>
      </p:pic>
      <p:sp>
        <p:nvSpPr>
          <p:cNvPr id="3" name="Text Box 2">
            <a:extLst>
              <a:ext uri="{FF2B5EF4-FFF2-40B4-BE49-F238E27FC236}">
                <a16:creationId xmlns:a16="http://schemas.microsoft.com/office/drawing/2014/main" id="{2729473C-BBA2-1E12-55F6-3419A55E40BF}"/>
              </a:ext>
            </a:extLst>
          </p:cNvPr>
          <p:cNvSpPr txBox="1">
            <a:spLocks noChangeArrowheads="1"/>
          </p:cNvSpPr>
          <p:nvPr/>
        </p:nvSpPr>
        <p:spPr bwMode="auto">
          <a:xfrm>
            <a:off x="8034121" y="5324251"/>
            <a:ext cx="2953385" cy="320040"/>
          </a:xfrm>
          <a:prstGeom prst="rect">
            <a:avLst/>
          </a:prstGeom>
          <a:solidFill>
            <a:srgbClr val="FFFFFF"/>
          </a:solidFill>
          <a:ln w="9525">
            <a:noFill/>
            <a:miter lim="800000"/>
            <a:headEnd/>
            <a:tailEnd/>
          </a:ln>
        </p:spPr>
        <p:txBody>
          <a:bodyPr rot="0" vert="horz" wrap="square" lIns="91440" tIns="45720" rIns="91440" bIns="45720" anchor="t" anchorCtr="0">
            <a:noAutofit/>
          </a:bodyPr>
          <a:lstStyle/>
          <a:p>
            <a:pPr marL="0" marR="0" algn="ctr">
              <a:lnSpc>
                <a:spcPct val="115000"/>
              </a:lnSpc>
              <a:spcBef>
                <a:spcPts val="0"/>
              </a:spcBef>
              <a:spcAft>
                <a:spcPts val="800"/>
              </a:spcAft>
            </a:pPr>
            <a:r>
              <a:rPr lang="en-US" sz="1200" kern="100">
                <a:effectLst/>
                <a:latin typeface="Aptos" panose="020B0004020202020204" pitchFamily="34" charset="0"/>
                <a:ea typeface="Aptos" panose="020B0004020202020204" pitchFamily="34" charset="0"/>
                <a:cs typeface="Times New Roman" panose="02020603050405020304" pitchFamily="18" charset="0"/>
              </a:rPr>
              <a:t>Figure 10. Should look like this</a:t>
            </a:r>
          </a:p>
        </p:txBody>
      </p:sp>
      <p:pic>
        <p:nvPicPr>
          <p:cNvPr id="6" name="Picture 5" descr="A sign on a glass surface&#10;&#10;Description automatically generated">
            <a:extLst>
              <a:ext uri="{FF2B5EF4-FFF2-40B4-BE49-F238E27FC236}">
                <a16:creationId xmlns:a16="http://schemas.microsoft.com/office/drawing/2014/main" id="{ABAFA36D-E86A-CCB8-8966-E0AF7A85B9A1}"/>
              </a:ext>
            </a:extLst>
          </p:cNvPr>
          <p:cNvPicPr>
            <a:picLocks noChangeAspect="1"/>
          </p:cNvPicPr>
          <p:nvPr/>
        </p:nvPicPr>
        <p:blipFill>
          <a:blip r:embed="rId3" r:link="rId4" cstate="print">
            <a:extLst>
              <a:ext uri="{28A0092B-C50C-407E-A947-70E740481C1C}">
                <a14:useLocalDpi xmlns:a14="http://schemas.microsoft.com/office/drawing/2010/main" val="0"/>
              </a:ext>
            </a:extLst>
          </a:blip>
          <a:srcRect/>
          <a:stretch>
            <a:fillRect/>
          </a:stretch>
        </p:blipFill>
        <p:spPr bwMode="auto">
          <a:xfrm>
            <a:off x="5104866" y="1643156"/>
            <a:ext cx="2594610" cy="3459480"/>
          </a:xfrm>
          <a:prstGeom prst="rect">
            <a:avLst/>
          </a:prstGeom>
          <a:noFill/>
          <a:ln>
            <a:noFill/>
          </a:ln>
        </p:spPr>
      </p:pic>
    </p:spTree>
    <p:extLst>
      <p:ext uri="{BB962C8B-B14F-4D97-AF65-F5344CB8AC3E}">
        <p14:creationId xmlns:p14="http://schemas.microsoft.com/office/powerpoint/2010/main" val="14800536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4" name="Title 1">
            <a:extLst>
              <a:ext uri="{FF2B5EF4-FFF2-40B4-BE49-F238E27FC236}">
                <a16:creationId xmlns:a16="http://schemas.microsoft.com/office/drawing/2014/main" id="{65ECD87A-DCCD-81F9-88EB-D08778CDAE02}"/>
              </a:ext>
            </a:extLst>
          </p:cNvPr>
          <p:cNvSpPr>
            <a:spLocks noGrp="1"/>
          </p:cNvSpPr>
          <p:nvPr>
            <p:ph type="title"/>
          </p:nvPr>
        </p:nvSpPr>
        <p:spPr>
          <a:xfrm>
            <a:off x="741382" y="0"/>
            <a:ext cx="4196378" cy="1800526"/>
          </a:xfrm>
        </p:spPr>
        <p:txBody>
          <a:bodyPr>
            <a:normAutofit/>
          </a:bodyPr>
          <a:lstStyle/>
          <a:p>
            <a:r>
              <a:rPr lang="en-US" dirty="0"/>
              <a:t>Procedure</a:t>
            </a:r>
          </a:p>
        </p:txBody>
      </p:sp>
      <p:sp>
        <p:nvSpPr>
          <p:cNvPr id="5" name="Content Placeholder 2">
            <a:extLst>
              <a:ext uri="{FF2B5EF4-FFF2-40B4-BE49-F238E27FC236}">
                <a16:creationId xmlns:a16="http://schemas.microsoft.com/office/drawing/2014/main" id="{7AF545DB-22B2-2F93-3A67-F3BE21C798E1}"/>
              </a:ext>
            </a:extLst>
          </p:cNvPr>
          <p:cNvSpPr>
            <a:spLocks noGrp="1"/>
          </p:cNvSpPr>
          <p:nvPr>
            <p:ph idx="1"/>
          </p:nvPr>
        </p:nvSpPr>
        <p:spPr>
          <a:xfrm>
            <a:off x="251914" y="1800526"/>
            <a:ext cx="3888528" cy="5513293"/>
          </a:xfrm>
        </p:spPr>
        <p:txBody>
          <a:bodyPr>
            <a:normAutofit/>
          </a:bodyPr>
          <a:lstStyle/>
          <a:p>
            <a:pPr marL="914400" marR="0" lvl="2" indent="0">
              <a:lnSpc>
                <a:spcPct val="115000"/>
              </a:lnSpc>
              <a:spcBef>
                <a:spcPts val="0"/>
              </a:spcBef>
              <a:spcAft>
                <a:spcPts val="0"/>
              </a:spcAft>
              <a:buNone/>
            </a:pPr>
            <a:r>
              <a:rPr lang="en-US" kern="100" dirty="0">
                <a:effectLst/>
                <a:latin typeface="Aptos" panose="020B0004020202020204" pitchFamily="34" charset="0"/>
                <a:ea typeface="Aptos" panose="020B0004020202020204" pitchFamily="34" charset="0"/>
                <a:cs typeface="Times New Roman" panose="02020603050405020304" pitchFamily="18" charset="0"/>
              </a:rPr>
              <a:t>13. </a:t>
            </a:r>
            <a:r>
              <a:rPr lang="en-US" dirty="0">
                <a:effectLst/>
                <a:latin typeface="Aptos" panose="020B0004020202020204" pitchFamily="34" charset="0"/>
                <a:ea typeface="Aptos" panose="020B0004020202020204" pitchFamily="34" charset="0"/>
                <a:cs typeface="Times New Roman" panose="02020603050405020304" pitchFamily="18" charset="0"/>
              </a:rPr>
              <a:t>Twist and pull out the emergency stop button and push the “Reset Safety” blue button (Red arrow in Figure 11)</a:t>
            </a:r>
            <a:endParaRPr lang="en-US" kern="100" dirty="0">
              <a:effectLst/>
              <a:latin typeface="Aptos" panose="020B0004020202020204" pitchFamily="34" charset="0"/>
              <a:ea typeface="Aptos" panose="020B0004020202020204" pitchFamily="34" charset="0"/>
              <a:cs typeface="Times New Roman" panose="02020603050405020304" pitchFamily="18" charset="0"/>
            </a:endParaRPr>
          </a:p>
        </p:txBody>
      </p:sp>
      <p:grpSp>
        <p:nvGrpSpPr>
          <p:cNvPr id="6" name="Group 5">
            <a:extLst>
              <a:ext uri="{FF2B5EF4-FFF2-40B4-BE49-F238E27FC236}">
                <a16:creationId xmlns:a16="http://schemas.microsoft.com/office/drawing/2014/main" id="{950A21CE-0808-9842-47D8-2A23D6CCF441}"/>
              </a:ext>
            </a:extLst>
          </p:cNvPr>
          <p:cNvGrpSpPr/>
          <p:nvPr/>
        </p:nvGrpSpPr>
        <p:grpSpPr>
          <a:xfrm>
            <a:off x="6817390" y="713463"/>
            <a:ext cx="3353104" cy="5090989"/>
            <a:chOff x="0" y="0"/>
            <a:chExt cx="2216785" cy="3284220"/>
          </a:xfrm>
        </p:grpSpPr>
        <p:pic>
          <p:nvPicPr>
            <p:cNvPr id="10" name="Picture 9" descr="A group of buttons on a white surface&#10;&#10;Description automatically generated">
              <a:extLst>
                <a:ext uri="{FF2B5EF4-FFF2-40B4-BE49-F238E27FC236}">
                  <a16:creationId xmlns:a16="http://schemas.microsoft.com/office/drawing/2014/main" id="{B1615896-9C47-4AEC-E048-7FF5737AEB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2216785" cy="2956560"/>
            </a:xfrm>
            <a:prstGeom prst="rect">
              <a:avLst/>
            </a:prstGeom>
          </p:spPr>
        </p:pic>
        <p:sp>
          <p:nvSpPr>
            <p:cNvPr id="11" name="Text Box 2">
              <a:extLst>
                <a:ext uri="{FF2B5EF4-FFF2-40B4-BE49-F238E27FC236}">
                  <a16:creationId xmlns:a16="http://schemas.microsoft.com/office/drawing/2014/main" id="{35423A48-1C74-3291-16BD-F9BB37D95525}"/>
                </a:ext>
              </a:extLst>
            </p:cNvPr>
            <p:cNvSpPr txBox="1">
              <a:spLocks noChangeArrowheads="1"/>
            </p:cNvSpPr>
            <p:nvPr/>
          </p:nvSpPr>
          <p:spPr bwMode="auto">
            <a:xfrm>
              <a:off x="708660" y="2964180"/>
              <a:ext cx="792480" cy="320040"/>
            </a:xfrm>
            <a:prstGeom prst="rect">
              <a:avLst/>
            </a:prstGeom>
            <a:solidFill>
              <a:srgbClr val="FFFFFF"/>
            </a:solidFill>
            <a:ln w="9525">
              <a:noFill/>
              <a:miter lim="800000"/>
              <a:headEnd/>
              <a:tailEnd/>
            </a:ln>
          </p:spPr>
          <p:txBody>
            <a:bodyPr rot="0" vert="horz" wrap="square" lIns="91440" tIns="45720" rIns="91440" bIns="45720" anchor="t" anchorCtr="0">
              <a:noAutofit/>
            </a:bodyPr>
            <a:lstStyle/>
            <a:p>
              <a:pPr marL="0" marR="0">
                <a:lnSpc>
                  <a:spcPct val="115000"/>
                </a:lnSpc>
                <a:spcBef>
                  <a:spcPts val="0"/>
                </a:spcBef>
                <a:spcAft>
                  <a:spcPts val="800"/>
                </a:spcAft>
              </a:pPr>
              <a:r>
                <a:rPr lang="en-US" kern="100" dirty="0">
                  <a:effectLst/>
                  <a:latin typeface="Aptos" panose="020B0004020202020204" pitchFamily="34" charset="0"/>
                  <a:ea typeface="Aptos" panose="020B0004020202020204" pitchFamily="34" charset="0"/>
                  <a:cs typeface="Times New Roman" panose="02020603050405020304" pitchFamily="18" charset="0"/>
                </a:rPr>
                <a:t>Figure 11</a:t>
              </a:r>
            </a:p>
          </p:txBody>
        </p:sp>
      </p:grpSp>
      <p:cxnSp>
        <p:nvCxnSpPr>
          <p:cNvPr id="9" name="Straight Arrow Connector 8">
            <a:extLst>
              <a:ext uri="{FF2B5EF4-FFF2-40B4-BE49-F238E27FC236}">
                <a16:creationId xmlns:a16="http://schemas.microsoft.com/office/drawing/2014/main" id="{D8D65AAC-1443-9864-7238-5C59EBFA7056}"/>
              </a:ext>
            </a:extLst>
          </p:cNvPr>
          <p:cNvCxnSpPr>
            <a:cxnSpLocks/>
          </p:cNvCxnSpPr>
          <p:nvPr/>
        </p:nvCxnSpPr>
        <p:spPr>
          <a:xfrm>
            <a:off x="6328934" y="2827517"/>
            <a:ext cx="1452880" cy="0"/>
          </a:xfrm>
          <a:prstGeom prst="straightConnector1">
            <a:avLst/>
          </a:prstGeom>
          <a:ln w="793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232617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4" name="Title 1">
            <a:extLst>
              <a:ext uri="{FF2B5EF4-FFF2-40B4-BE49-F238E27FC236}">
                <a16:creationId xmlns:a16="http://schemas.microsoft.com/office/drawing/2014/main" id="{65ECD87A-DCCD-81F9-88EB-D08778CDAE02}"/>
              </a:ext>
            </a:extLst>
          </p:cNvPr>
          <p:cNvSpPr>
            <a:spLocks noGrp="1"/>
          </p:cNvSpPr>
          <p:nvPr>
            <p:ph type="title"/>
          </p:nvPr>
        </p:nvSpPr>
        <p:spPr>
          <a:xfrm>
            <a:off x="741382" y="0"/>
            <a:ext cx="4196378" cy="1800526"/>
          </a:xfrm>
        </p:spPr>
        <p:txBody>
          <a:bodyPr>
            <a:normAutofit/>
          </a:bodyPr>
          <a:lstStyle/>
          <a:p>
            <a:r>
              <a:rPr lang="en-US" dirty="0"/>
              <a:t>Procedure</a:t>
            </a:r>
          </a:p>
        </p:txBody>
      </p:sp>
      <p:sp>
        <p:nvSpPr>
          <p:cNvPr id="5" name="Content Placeholder 2">
            <a:extLst>
              <a:ext uri="{FF2B5EF4-FFF2-40B4-BE49-F238E27FC236}">
                <a16:creationId xmlns:a16="http://schemas.microsoft.com/office/drawing/2014/main" id="{7AF545DB-22B2-2F93-3A67-F3BE21C798E1}"/>
              </a:ext>
            </a:extLst>
          </p:cNvPr>
          <p:cNvSpPr>
            <a:spLocks noGrp="1"/>
          </p:cNvSpPr>
          <p:nvPr>
            <p:ph idx="1"/>
          </p:nvPr>
        </p:nvSpPr>
        <p:spPr>
          <a:xfrm>
            <a:off x="0" y="1275132"/>
            <a:ext cx="3888528" cy="5513293"/>
          </a:xfrm>
        </p:spPr>
        <p:txBody>
          <a:bodyPr>
            <a:normAutofit/>
          </a:bodyPr>
          <a:lstStyle/>
          <a:p>
            <a:pPr marL="914400" lvl="2" indent="0">
              <a:lnSpc>
                <a:spcPct val="115000"/>
              </a:lnSpc>
              <a:spcBef>
                <a:spcPts val="0"/>
              </a:spcBef>
              <a:buNone/>
            </a:pPr>
            <a:r>
              <a:rPr lang="en-US" kern="100" dirty="0">
                <a:latin typeface="Aptos" panose="020B0004020202020204" pitchFamily="34" charset="0"/>
                <a:ea typeface="Aptos" panose="020B0004020202020204" pitchFamily="34" charset="0"/>
                <a:cs typeface="Times New Roman" panose="02020603050405020304" pitchFamily="18" charset="0"/>
              </a:rPr>
              <a:t>14. </a:t>
            </a:r>
            <a:r>
              <a:rPr lang="en-US" kern="100" dirty="0">
                <a:effectLst/>
                <a:latin typeface="Aptos" panose="020B0004020202020204" pitchFamily="34" charset="0"/>
                <a:ea typeface="Aptos" panose="020B0004020202020204" pitchFamily="34" charset="0"/>
                <a:cs typeface="Times New Roman" panose="02020603050405020304" pitchFamily="18" charset="0"/>
              </a:rPr>
              <a:t>Press the “Hydraulic Power On” button (Yellow arrow in Figure 12)</a:t>
            </a:r>
          </a:p>
          <a:p>
            <a:pPr marL="914400" lvl="2" indent="0">
              <a:lnSpc>
                <a:spcPct val="115000"/>
              </a:lnSpc>
              <a:spcBef>
                <a:spcPts val="0"/>
              </a:spcBef>
              <a:buNone/>
            </a:pPr>
            <a:endParaRPr lang="en-US" kern="100" dirty="0">
              <a:latin typeface="Aptos" panose="020B0004020202020204" pitchFamily="34" charset="0"/>
              <a:ea typeface="Aptos" panose="020B0004020202020204" pitchFamily="34" charset="0"/>
              <a:cs typeface="Times New Roman" panose="02020603050405020304" pitchFamily="18" charset="0"/>
            </a:endParaRPr>
          </a:p>
          <a:p>
            <a:pPr marL="914400" lvl="2" indent="0">
              <a:lnSpc>
                <a:spcPct val="115000"/>
              </a:lnSpc>
              <a:spcBef>
                <a:spcPts val="0"/>
              </a:spcBef>
              <a:buNone/>
            </a:pPr>
            <a:r>
              <a:rPr lang="en-US" dirty="0">
                <a:effectLst/>
                <a:latin typeface="Aptos" panose="020B0004020202020204" pitchFamily="34" charset="0"/>
                <a:ea typeface="Aptos" panose="020B0004020202020204" pitchFamily="34" charset="0"/>
                <a:cs typeface="Times New Roman" panose="02020603050405020304" pitchFamily="18" charset="0"/>
              </a:rPr>
              <a:t>15. Wait about 2 minutes and then hold the switch to the close position (Red arrow in Figure 12) on the “Mixer door 2 open/close” switch until the door/gate is fully closed</a:t>
            </a:r>
            <a:endParaRPr lang="en-US" sz="2400" kern="100" dirty="0">
              <a:effectLst/>
              <a:latin typeface="Aptos" panose="020B0004020202020204" pitchFamily="34" charset="0"/>
              <a:ea typeface="Aptos" panose="020B0004020202020204" pitchFamily="34" charset="0"/>
              <a:cs typeface="Times New Roman" panose="02020603050405020304" pitchFamily="18" charset="0"/>
            </a:endParaRPr>
          </a:p>
          <a:p>
            <a:pPr marL="914400" marR="0" lvl="2" indent="0">
              <a:lnSpc>
                <a:spcPct val="115000"/>
              </a:lnSpc>
              <a:spcBef>
                <a:spcPts val="0"/>
              </a:spcBef>
              <a:spcAft>
                <a:spcPts val="0"/>
              </a:spcAft>
              <a:buNone/>
            </a:pPr>
            <a:endParaRPr lang="en-US" kern="100" dirty="0">
              <a:effectLst/>
              <a:latin typeface="Aptos" panose="020B0004020202020204" pitchFamily="34" charset="0"/>
              <a:ea typeface="Aptos" panose="020B0004020202020204" pitchFamily="34" charset="0"/>
              <a:cs typeface="Times New Roman" panose="02020603050405020304" pitchFamily="18" charset="0"/>
            </a:endParaRPr>
          </a:p>
        </p:txBody>
      </p:sp>
      <p:pic>
        <p:nvPicPr>
          <p:cNvPr id="2" name="Content Placeholder 5" descr="A group of buttons on a panel&#10;&#10;Description automatically generated">
            <a:extLst>
              <a:ext uri="{FF2B5EF4-FFF2-40B4-BE49-F238E27FC236}">
                <a16:creationId xmlns:a16="http://schemas.microsoft.com/office/drawing/2014/main" id="{15A79A73-7A36-FF51-DE90-01D1C91800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45626" y="1275132"/>
            <a:ext cx="3083097" cy="4110535"/>
          </a:xfrm>
          <a:prstGeom prst="rect">
            <a:avLst/>
          </a:prstGeom>
        </p:spPr>
      </p:pic>
      <p:cxnSp>
        <p:nvCxnSpPr>
          <p:cNvPr id="3" name="Straight Arrow Connector 2">
            <a:extLst>
              <a:ext uri="{FF2B5EF4-FFF2-40B4-BE49-F238E27FC236}">
                <a16:creationId xmlns:a16="http://schemas.microsoft.com/office/drawing/2014/main" id="{DE963DD6-FD8A-1ACD-5D36-04261CA68A51}"/>
              </a:ext>
            </a:extLst>
          </p:cNvPr>
          <p:cNvCxnSpPr>
            <a:cxnSpLocks/>
          </p:cNvCxnSpPr>
          <p:nvPr/>
        </p:nvCxnSpPr>
        <p:spPr>
          <a:xfrm flipV="1">
            <a:off x="8200536" y="4031778"/>
            <a:ext cx="0" cy="810260"/>
          </a:xfrm>
          <a:prstGeom prst="straightConnector1">
            <a:avLst/>
          </a:prstGeom>
          <a:ln w="793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4CC626B4-117F-24EF-AFC6-C36B49BD5073}"/>
              </a:ext>
            </a:extLst>
          </p:cNvPr>
          <p:cNvCxnSpPr>
            <a:cxnSpLocks/>
          </p:cNvCxnSpPr>
          <p:nvPr/>
        </p:nvCxnSpPr>
        <p:spPr>
          <a:xfrm flipH="1">
            <a:off x="9562609" y="3360048"/>
            <a:ext cx="965835" cy="0"/>
          </a:xfrm>
          <a:prstGeom prst="straightConnector1">
            <a:avLst/>
          </a:prstGeom>
          <a:ln w="79375">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7" name="Text Box 2">
            <a:extLst>
              <a:ext uri="{FF2B5EF4-FFF2-40B4-BE49-F238E27FC236}">
                <a16:creationId xmlns:a16="http://schemas.microsoft.com/office/drawing/2014/main" id="{A37673A4-5B92-6EBC-A944-254FF5C39BA6}"/>
              </a:ext>
            </a:extLst>
          </p:cNvPr>
          <p:cNvSpPr txBox="1">
            <a:spLocks noChangeArrowheads="1"/>
          </p:cNvSpPr>
          <p:nvPr/>
        </p:nvSpPr>
        <p:spPr bwMode="auto">
          <a:xfrm>
            <a:off x="8271236" y="5385667"/>
            <a:ext cx="1031875" cy="332081"/>
          </a:xfrm>
          <a:prstGeom prst="rect">
            <a:avLst/>
          </a:prstGeom>
          <a:solidFill>
            <a:srgbClr val="FFFFFF"/>
          </a:solidFill>
          <a:ln w="9525">
            <a:noFill/>
            <a:miter lim="800000"/>
            <a:headEnd/>
            <a:tailEnd/>
          </a:ln>
        </p:spPr>
        <p:txBody>
          <a:bodyPr rot="0" vert="horz" wrap="square" lIns="91440" tIns="45720" rIns="91440" bIns="45720" anchor="t" anchorCtr="0">
            <a:noAutofit/>
          </a:bodyPr>
          <a:lstStyle/>
          <a:p>
            <a:pPr marL="0" marR="0">
              <a:lnSpc>
                <a:spcPct val="115000"/>
              </a:lnSpc>
              <a:spcBef>
                <a:spcPts val="0"/>
              </a:spcBef>
              <a:spcAft>
                <a:spcPts val="800"/>
              </a:spcAft>
            </a:pPr>
            <a:r>
              <a:rPr lang="en-US" sz="1600" kern="100" dirty="0">
                <a:effectLst/>
                <a:latin typeface="Aptos" panose="020B0004020202020204" pitchFamily="34" charset="0"/>
                <a:ea typeface="Aptos" panose="020B0004020202020204" pitchFamily="34" charset="0"/>
                <a:cs typeface="Times New Roman" panose="02020603050405020304" pitchFamily="18" charset="0"/>
              </a:rPr>
              <a:t>Figure 12</a:t>
            </a:r>
          </a:p>
        </p:txBody>
      </p:sp>
    </p:spTree>
    <p:extLst>
      <p:ext uri="{BB962C8B-B14F-4D97-AF65-F5344CB8AC3E}">
        <p14:creationId xmlns:p14="http://schemas.microsoft.com/office/powerpoint/2010/main" val="3144733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F35DB090-93B5-4581-8D71-BB3839684B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A0DE92DF-4769-4DE9-93FD-EE3127185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19619" y="0"/>
            <a:ext cx="7472381" cy="6858000"/>
          </a:xfrm>
          <a:custGeom>
            <a:avLst/>
            <a:gdLst>
              <a:gd name="connsiteX0" fmla="*/ 1232666 w 7472381"/>
              <a:gd name="connsiteY0" fmla="*/ 0 h 6886575"/>
              <a:gd name="connsiteX1" fmla="*/ 7472381 w 7472381"/>
              <a:gd name="connsiteY1" fmla="*/ 0 h 6886575"/>
              <a:gd name="connsiteX2" fmla="*/ 7472381 w 7472381"/>
              <a:gd name="connsiteY2" fmla="*/ 814388 h 6886575"/>
              <a:gd name="connsiteX3" fmla="*/ 7472381 w 7472381"/>
              <a:gd name="connsiteY3" fmla="*/ 6411516 h 6886575"/>
              <a:gd name="connsiteX4" fmla="*/ 7472381 w 7472381"/>
              <a:gd name="connsiteY4" fmla="*/ 6886575 h 6886575"/>
              <a:gd name="connsiteX5" fmla="*/ 6992676 w 7472381"/>
              <a:gd name="connsiteY5" fmla="*/ 6886575 h 6886575"/>
              <a:gd name="connsiteX6" fmla="*/ 1946893 w 7472381"/>
              <a:gd name="connsiteY6" fmla="*/ 6886575 h 6886575"/>
              <a:gd name="connsiteX7" fmla="*/ 1506276 w 7472381"/>
              <a:gd name="connsiteY7" fmla="*/ 6686550 h 6886575"/>
              <a:gd name="connsiteX8" fmla="*/ 1314394 w 7472381"/>
              <a:gd name="connsiteY8" fmla="*/ 6457949 h 6886575"/>
              <a:gd name="connsiteX9" fmla="*/ 1246880 w 7472381"/>
              <a:gd name="connsiteY9" fmla="*/ 6393656 h 6886575"/>
              <a:gd name="connsiteX10" fmla="*/ 1079872 w 7472381"/>
              <a:gd name="connsiteY10" fmla="*/ 6307931 h 6886575"/>
              <a:gd name="connsiteX11" fmla="*/ 788495 w 7472381"/>
              <a:gd name="connsiteY11" fmla="*/ 6125765 h 6886575"/>
              <a:gd name="connsiteX12" fmla="*/ 895097 w 7472381"/>
              <a:gd name="connsiteY12" fmla="*/ 6082903 h 6886575"/>
              <a:gd name="connsiteX13" fmla="*/ 1204239 w 7472381"/>
              <a:gd name="connsiteY13" fmla="*/ 6193631 h 6886575"/>
              <a:gd name="connsiteX14" fmla="*/ 1428102 w 7472381"/>
              <a:gd name="connsiteY14" fmla="*/ 6222206 h 6886575"/>
              <a:gd name="connsiteX15" fmla="*/ 1111852 w 7472381"/>
              <a:gd name="connsiteY15" fmla="*/ 6029325 h 6886575"/>
              <a:gd name="connsiteX16" fmla="*/ 806262 w 7472381"/>
              <a:gd name="connsiteY16" fmla="*/ 5779294 h 6886575"/>
              <a:gd name="connsiteX17" fmla="*/ 1040785 w 7472381"/>
              <a:gd name="connsiteY17" fmla="*/ 5825728 h 6886575"/>
              <a:gd name="connsiteX18" fmla="*/ 1051445 w 7472381"/>
              <a:gd name="connsiteY18" fmla="*/ 5793581 h 6886575"/>
              <a:gd name="connsiteX19" fmla="*/ 845349 w 7472381"/>
              <a:gd name="connsiteY19" fmla="*/ 5497115 h 6886575"/>
              <a:gd name="connsiteX20" fmla="*/ 745855 w 7472381"/>
              <a:gd name="connsiteY20" fmla="*/ 5375672 h 6886575"/>
              <a:gd name="connsiteX21" fmla="*/ 291024 w 7472381"/>
              <a:gd name="connsiteY21" fmla="*/ 5014913 h 6886575"/>
              <a:gd name="connsiteX22" fmla="*/ 724535 w 7472381"/>
              <a:gd name="connsiteY22" fmla="*/ 5175647 h 6886575"/>
              <a:gd name="connsiteX23" fmla="*/ 276811 w 7472381"/>
              <a:gd name="connsiteY23" fmla="*/ 4825603 h 6886575"/>
              <a:gd name="connsiteX24" fmla="*/ 60055 w 7472381"/>
              <a:gd name="connsiteY24" fmla="*/ 4697016 h 6886575"/>
              <a:gd name="connsiteX25" fmla="*/ 6755 w 7472381"/>
              <a:gd name="connsiteY25" fmla="*/ 4622006 h 6886575"/>
              <a:gd name="connsiteX26" fmla="*/ 102696 w 7472381"/>
              <a:gd name="connsiteY26" fmla="*/ 4604146 h 6886575"/>
              <a:gd name="connsiteX27" fmla="*/ 397625 w 7472381"/>
              <a:gd name="connsiteY27" fmla="*/ 4632722 h 6886575"/>
              <a:gd name="connsiteX28" fmla="*/ 31628 w 7472381"/>
              <a:gd name="connsiteY28" fmla="*/ 4396978 h 6886575"/>
              <a:gd name="connsiteX29" fmla="*/ 305237 w 7472381"/>
              <a:gd name="connsiteY29" fmla="*/ 4432697 h 6886575"/>
              <a:gd name="connsiteX30" fmla="*/ 383412 w 7472381"/>
              <a:gd name="connsiteY30" fmla="*/ 4339828 h 6886575"/>
              <a:gd name="connsiteX31" fmla="*/ 511333 w 7472381"/>
              <a:gd name="connsiteY31" fmla="*/ 4189810 h 6886575"/>
              <a:gd name="connsiteX32" fmla="*/ 600167 w 7472381"/>
              <a:gd name="connsiteY32" fmla="*/ 4107656 h 6886575"/>
              <a:gd name="connsiteX33" fmla="*/ 635701 w 7472381"/>
              <a:gd name="connsiteY33" fmla="*/ 3843337 h 6886575"/>
              <a:gd name="connsiteX34" fmla="*/ 561080 w 7472381"/>
              <a:gd name="connsiteY34" fmla="*/ 3554015 h 6886575"/>
              <a:gd name="connsiteX35" fmla="*/ 354985 w 7472381"/>
              <a:gd name="connsiteY35" fmla="*/ 3407569 h 6886575"/>
              <a:gd name="connsiteX36" fmla="*/ 415392 w 7472381"/>
              <a:gd name="connsiteY36" fmla="*/ 3243263 h 6886575"/>
              <a:gd name="connsiteX37" fmla="*/ 852456 w 7472381"/>
              <a:gd name="connsiteY37" fmla="*/ 3343275 h 6886575"/>
              <a:gd name="connsiteX38" fmla="*/ 202190 w 7472381"/>
              <a:gd name="connsiteY38" fmla="*/ 2953940 h 6886575"/>
              <a:gd name="connsiteX39" fmla="*/ 312344 w 7472381"/>
              <a:gd name="connsiteY39" fmla="*/ 2936081 h 6886575"/>
              <a:gd name="connsiteX40" fmla="*/ 706768 w 7472381"/>
              <a:gd name="connsiteY40" fmla="*/ 2714625 h 6886575"/>
              <a:gd name="connsiteX41" fmla="*/ 728088 w 7472381"/>
              <a:gd name="connsiteY41" fmla="*/ 2703909 h 6886575"/>
              <a:gd name="connsiteX42" fmla="*/ 795602 w 7472381"/>
              <a:gd name="connsiteY42" fmla="*/ 2564606 h 6886575"/>
              <a:gd name="connsiteX43" fmla="*/ 1008804 w 7472381"/>
              <a:gd name="connsiteY43" fmla="*/ 2543175 h 6886575"/>
              <a:gd name="connsiteX44" fmla="*/ 1186473 w 7472381"/>
              <a:gd name="connsiteY44" fmla="*/ 2575322 h 6886575"/>
              <a:gd name="connsiteX45" fmla="*/ 1378355 w 7472381"/>
              <a:gd name="connsiteY45" fmla="*/ 2536031 h 6886575"/>
              <a:gd name="connsiteX46" fmla="*/ 1548916 w 7472381"/>
              <a:gd name="connsiteY46" fmla="*/ 2553891 h 6886575"/>
              <a:gd name="connsiteX47" fmla="*/ 1694604 w 7472381"/>
              <a:gd name="connsiteY47" fmla="*/ 2528888 h 6886575"/>
              <a:gd name="connsiteX48" fmla="*/ 1552469 w 7472381"/>
              <a:gd name="connsiteY48" fmla="*/ 2411015 h 6886575"/>
              <a:gd name="connsiteX49" fmla="*/ 1353481 w 7472381"/>
              <a:gd name="connsiteY49" fmla="*/ 2411015 h 6886575"/>
              <a:gd name="connsiteX50" fmla="*/ 1211346 w 7472381"/>
              <a:gd name="connsiteY50" fmla="*/ 2336007 h 6886575"/>
              <a:gd name="connsiteX51" fmla="*/ 1076318 w 7472381"/>
              <a:gd name="connsiteY51" fmla="*/ 2200275 h 6886575"/>
              <a:gd name="connsiteX52" fmla="*/ 600167 w 7472381"/>
              <a:gd name="connsiteY52" fmla="*/ 1982390 h 6886575"/>
              <a:gd name="connsiteX53" fmla="*/ 514886 w 7472381"/>
              <a:gd name="connsiteY53" fmla="*/ 1900238 h 6886575"/>
              <a:gd name="connsiteX54" fmla="*/ 1872273 w 7472381"/>
              <a:gd name="connsiteY54" fmla="*/ 2218135 h 6886575"/>
              <a:gd name="connsiteX55" fmla="*/ 1452975 w 7472381"/>
              <a:gd name="connsiteY55" fmla="*/ 2085975 h 6886575"/>
              <a:gd name="connsiteX56" fmla="*/ 1737245 w 7472381"/>
              <a:gd name="connsiteY56" fmla="*/ 2110978 h 6886575"/>
              <a:gd name="connsiteX57" fmla="*/ 1893593 w 7472381"/>
              <a:gd name="connsiteY57" fmla="*/ 2021681 h 6886575"/>
              <a:gd name="connsiteX58" fmla="*/ 1893593 w 7472381"/>
              <a:gd name="connsiteY58" fmla="*/ 1993106 h 6886575"/>
              <a:gd name="connsiteX59" fmla="*/ 1776332 w 7472381"/>
              <a:gd name="connsiteY59" fmla="*/ 1910953 h 6886575"/>
              <a:gd name="connsiteX60" fmla="*/ 1708818 w 7472381"/>
              <a:gd name="connsiteY60" fmla="*/ 1857375 h 6886575"/>
              <a:gd name="connsiteX61" fmla="*/ 1524043 w 7472381"/>
              <a:gd name="connsiteY61" fmla="*/ 1664493 h 6886575"/>
              <a:gd name="connsiteX62" fmla="*/ 1655517 w 7472381"/>
              <a:gd name="connsiteY62" fmla="*/ 1643062 h 6886575"/>
              <a:gd name="connsiteX63" fmla="*/ 1705264 w 7472381"/>
              <a:gd name="connsiteY63" fmla="*/ 1603772 h 6886575"/>
              <a:gd name="connsiteX64" fmla="*/ 1669731 w 7472381"/>
              <a:gd name="connsiteY64" fmla="*/ 1546622 h 6886575"/>
              <a:gd name="connsiteX65" fmla="*/ 1261093 w 7472381"/>
              <a:gd name="connsiteY65" fmla="*/ 1371600 h 6886575"/>
              <a:gd name="connsiteX66" fmla="*/ 1229113 w 7472381"/>
              <a:gd name="connsiteY66" fmla="*/ 1235869 h 6886575"/>
              <a:gd name="connsiteX67" fmla="*/ 1307287 w 7472381"/>
              <a:gd name="connsiteY67" fmla="*/ 1214437 h 6886575"/>
              <a:gd name="connsiteX68" fmla="*/ 1396121 w 7472381"/>
              <a:gd name="connsiteY68" fmla="*/ 1225153 h 6886575"/>
              <a:gd name="connsiteX69" fmla="*/ 1325054 w 7472381"/>
              <a:gd name="connsiteY69" fmla="*/ 1117997 h 6886575"/>
              <a:gd name="connsiteX70" fmla="*/ 1037231 w 7472381"/>
              <a:gd name="connsiteY70" fmla="*/ 1010841 h 6886575"/>
              <a:gd name="connsiteX71" fmla="*/ 983931 w 7472381"/>
              <a:gd name="connsiteY71" fmla="*/ 953690 h 6886575"/>
              <a:gd name="connsiteX72" fmla="*/ 1054998 w 7472381"/>
              <a:gd name="connsiteY72" fmla="*/ 925115 h 6886575"/>
              <a:gd name="connsiteX73" fmla="*/ 1108299 w 7472381"/>
              <a:gd name="connsiteY73" fmla="*/ 914400 h 6886575"/>
              <a:gd name="connsiteX74" fmla="*/ 6755 w 7472381"/>
              <a:gd name="connsiteY74" fmla="*/ 467915 h 6886575"/>
              <a:gd name="connsiteX75" fmla="*/ 255490 w 7472381"/>
              <a:gd name="connsiteY75" fmla="*/ 464344 h 6886575"/>
              <a:gd name="connsiteX76" fmla="*/ 500673 w 7472381"/>
              <a:gd name="connsiteY76" fmla="*/ 535781 h 6886575"/>
              <a:gd name="connsiteX77" fmla="*/ 760069 w 7472381"/>
              <a:gd name="connsiteY77" fmla="*/ 525066 h 6886575"/>
              <a:gd name="connsiteX78" fmla="*/ 1005251 w 7472381"/>
              <a:gd name="connsiteY78" fmla="*/ 560785 h 6886575"/>
              <a:gd name="connsiteX79" fmla="*/ 1218453 w 7472381"/>
              <a:gd name="connsiteY79" fmla="*/ 560785 h 6886575"/>
              <a:gd name="connsiteX80" fmla="*/ 1019464 w 7472381"/>
              <a:gd name="connsiteY80" fmla="*/ 507206 h 6886575"/>
              <a:gd name="connsiteX81" fmla="*/ 944844 w 7472381"/>
              <a:gd name="connsiteY81" fmla="*/ 417909 h 6886575"/>
              <a:gd name="connsiteX82" fmla="*/ 969717 w 7472381"/>
              <a:gd name="connsiteY82" fmla="*/ 335757 h 6886575"/>
              <a:gd name="connsiteX83" fmla="*/ 1051445 w 7472381"/>
              <a:gd name="connsiteY83" fmla="*/ 360759 h 6886575"/>
              <a:gd name="connsiteX84" fmla="*/ 1147386 w 7472381"/>
              <a:gd name="connsiteY84" fmla="*/ 453629 h 6886575"/>
              <a:gd name="connsiteX85" fmla="*/ 1168706 w 7472381"/>
              <a:gd name="connsiteY85" fmla="*/ 396478 h 6886575"/>
              <a:gd name="connsiteX86" fmla="*/ 1225560 w 7472381"/>
              <a:gd name="connsiteY86" fmla="*/ 353615 h 6886575"/>
              <a:gd name="connsiteX87" fmla="*/ 1552469 w 7472381"/>
              <a:gd name="connsiteY87" fmla="*/ 375047 h 6886575"/>
              <a:gd name="connsiteX88" fmla="*/ 1335714 w 7472381"/>
              <a:gd name="connsiteY88" fmla="*/ 192881 h 6886575"/>
              <a:gd name="connsiteX89" fmla="*/ 1197133 w 7472381"/>
              <a:gd name="connsiteY89" fmla="*/ 164306 h 6886575"/>
              <a:gd name="connsiteX90" fmla="*/ 1165153 w 7472381"/>
              <a:gd name="connsiteY90" fmla="*/ 89297 h 6886575"/>
              <a:gd name="connsiteX91" fmla="*/ 1229113 w 7472381"/>
              <a:gd name="connsiteY91" fmla="*/ 71437 h 6886575"/>
              <a:gd name="connsiteX92" fmla="*/ 1548916 w 7472381"/>
              <a:gd name="connsiteY92" fmla="*/ 135731 h 6886575"/>
              <a:gd name="connsiteX93" fmla="*/ 1602217 w 7472381"/>
              <a:gd name="connsiteY93" fmla="*/ 110728 h 6886575"/>
              <a:gd name="connsiteX94" fmla="*/ 1232666 w 7472381"/>
              <a:gd name="connsiteY94" fmla="*/ 0 h 6886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7472381" h="6886575">
                <a:moveTo>
                  <a:pt x="1232666" y="0"/>
                </a:moveTo>
                <a:lnTo>
                  <a:pt x="7472381" y="0"/>
                </a:lnTo>
                <a:lnTo>
                  <a:pt x="7472381" y="814388"/>
                </a:lnTo>
                <a:lnTo>
                  <a:pt x="7472381" y="6411516"/>
                </a:lnTo>
                <a:lnTo>
                  <a:pt x="7472381" y="6886575"/>
                </a:lnTo>
                <a:lnTo>
                  <a:pt x="6992676" y="6886575"/>
                </a:lnTo>
                <a:lnTo>
                  <a:pt x="1946893" y="6886575"/>
                </a:lnTo>
                <a:cubicBezTo>
                  <a:pt x="1801205" y="6815137"/>
                  <a:pt x="1662624" y="6729412"/>
                  <a:pt x="1506276" y="6686550"/>
                </a:cubicBezTo>
                <a:cubicBezTo>
                  <a:pt x="1399675" y="6657975"/>
                  <a:pt x="1296627" y="6607969"/>
                  <a:pt x="1314394" y="6457949"/>
                </a:cubicBezTo>
                <a:cubicBezTo>
                  <a:pt x="1317947" y="6415087"/>
                  <a:pt x="1289520" y="6382941"/>
                  <a:pt x="1246880" y="6393656"/>
                </a:cubicBezTo>
                <a:cubicBezTo>
                  <a:pt x="1165153" y="6415087"/>
                  <a:pt x="1126065" y="6354365"/>
                  <a:pt x="1079872" y="6307931"/>
                </a:cubicBezTo>
                <a:cubicBezTo>
                  <a:pt x="998144" y="6225779"/>
                  <a:pt x="919970" y="6140052"/>
                  <a:pt x="788495" y="6125765"/>
                </a:cubicBezTo>
                <a:cubicBezTo>
                  <a:pt x="813369" y="6061471"/>
                  <a:pt x="856009" y="6068615"/>
                  <a:pt x="895097" y="6082903"/>
                </a:cubicBezTo>
                <a:cubicBezTo>
                  <a:pt x="998144" y="6118622"/>
                  <a:pt x="1101192" y="6157912"/>
                  <a:pt x="1204239" y="6193631"/>
                </a:cubicBezTo>
                <a:cubicBezTo>
                  <a:pt x="1271754" y="6215062"/>
                  <a:pt x="1339267" y="6247209"/>
                  <a:pt x="1428102" y="6222206"/>
                </a:cubicBezTo>
                <a:cubicBezTo>
                  <a:pt x="1349928" y="6093619"/>
                  <a:pt x="1218453" y="6068615"/>
                  <a:pt x="1111852" y="6029325"/>
                </a:cubicBezTo>
                <a:cubicBezTo>
                  <a:pt x="980377" y="5979319"/>
                  <a:pt x="902203" y="5886450"/>
                  <a:pt x="806262" y="5779294"/>
                </a:cubicBezTo>
                <a:cubicBezTo>
                  <a:pt x="902203" y="5750719"/>
                  <a:pt x="962610" y="5829300"/>
                  <a:pt x="1040785" y="5825728"/>
                </a:cubicBezTo>
                <a:cubicBezTo>
                  <a:pt x="1044338" y="5815012"/>
                  <a:pt x="1051445" y="5793581"/>
                  <a:pt x="1051445" y="5793581"/>
                </a:cubicBezTo>
                <a:cubicBezTo>
                  <a:pt x="923523" y="5736431"/>
                  <a:pt x="866670" y="5629275"/>
                  <a:pt x="845349" y="5497115"/>
                </a:cubicBezTo>
                <a:cubicBezTo>
                  <a:pt x="838243" y="5429250"/>
                  <a:pt x="792049" y="5407819"/>
                  <a:pt x="745855" y="5375672"/>
                </a:cubicBezTo>
                <a:cubicBezTo>
                  <a:pt x="589507" y="5264943"/>
                  <a:pt x="422499" y="5164931"/>
                  <a:pt x="291024" y="5014913"/>
                </a:cubicBezTo>
                <a:cubicBezTo>
                  <a:pt x="443819" y="5032771"/>
                  <a:pt x="564633" y="5132784"/>
                  <a:pt x="724535" y="5175647"/>
                </a:cubicBezTo>
                <a:cubicBezTo>
                  <a:pt x="596614" y="5011340"/>
                  <a:pt x="429605" y="4925615"/>
                  <a:pt x="276811" y="4825603"/>
                </a:cubicBezTo>
                <a:cubicBezTo>
                  <a:pt x="205743" y="4779169"/>
                  <a:pt x="141783" y="4722018"/>
                  <a:pt x="60055" y="4697016"/>
                </a:cubicBezTo>
                <a:cubicBezTo>
                  <a:pt x="31628" y="4689872"/>
                  <a:pt x="-18119" y="4672013"/>
                  <a:pt x="6755" y="4622006"/>
                </a:cubicBezTo>
                <a:cubicBezTo>
                  <a:pt x="28075" y="4579144"/>
                  <a:pt x="67162" y="4593432"/>
                  <a:pt x="102696" y="4604146"/>
                </a:cubicBezTo>
                <a:cubicBezTo>
                  <a:pt x="187976" y="4632722"/>
                  <a:pt x="280364" y="4632722"/>
                  <a:pt x="397625" y="4632722"/>
                </a:cubicBezTo>
                <a:cubicBezTo>
                  <a:pt x="298131" y="4496990"/>
                  <a:pt x="116909" y="4539853"/>
                  <a:pt x="31628" y="4396978"/>
                </a:cubicBezTo>
                <a:cubicBezTo>
                  <a:pt x="138229" y="4371976"/>
                  <a:pt x="219957" y="4421982"/>
                  <a:pt x="305237" y="4432697"/>
                </a:cubicBezTo>
                <a:cubicBezTo>
                  <a:pt x="383412" y="4443413"/>
                  <a:pt x="401178" y="4418409"/>
                  <a:pt x="383412" y="4339828"/>
                </a:cubicBezTo>
                <a:cubicBezTo>
                  <a:pt x="354985" y="4218385"/>
                  <a:pt x="397625" y="4157662"/>
                  <a:pt x="511333" y="4189810"/>
                </a:cubicBezTo>
                <a:cubicBezTo>
                  <a:pt x="617934" y="4221956"/>
                  <a:pt x="628594" y="4175522"/>
                  <a:pt x="600167" y="4107656"/>
                </a:cubicBezTo>
                <a:cubicBezTo>
                  <a:pt x="557527" y="4007644"/>
                  <a:pt x="603720" y="3929063"/>
                  <a:pt x="635701" y="3843337"/>
                </a:cubicBezTo>
                <a:cubicBezTo>
                  <a:pt x="685448" y="3714750"/>
                  <a:pt x="664128" y="3650456"/>
                  <a:pt x="561080" y="3554015"/>
                </a:cubicBezTo>
                <a:cubicBezTo>
                  <a:pt x="500673" y="3500438"/>
                  <a:pt x="440265" y="3454003"/>
                  <a:pt x="354985" y="3407569"/>
                </a:cubicBezTo>
                <a:cubicBezTo>
                  <a:pt x="550420" y="3382565"/>
                  <a:pt x="347878" y="3296841"/>
                  <a:pt x="415392" y="3243263"/>
                </a:cubicBezTo>
                <a:cubicBezTo>
                  <a:pt x="553973" y="3221831"/>
                  <a:pt x="664128" y="3393282"/>
                  <a:pt x="852456" y="3343275"/>
                </a:cubicBezTo>
                <a:cubicBezTo>
                  <a:pt x="625041" y="3196828"/>
                  <a:pt x="369198" y="3150393"/>
                  <a:pt x="202190" y="2953940"/>
                </a:cubicBezTo>
                <a:cubicBezTo>
                  <a:pt x="241277" y="2911078"/>
                  <a:pt x="280364" y="2953940"/>
                  <a:pt x="312344" y="2936081"/>
                </a:cubicBezTo>
                <a:cubicBezTo>
                  <a:pt x="312344" y="2925365"/>
                  <a:pt x="685448" y="2993232"/>
                  <a:pt x="706768" y="2714625"/>
                </a:cubicBezTo>
                <a:cubicBezTo>
                  <a:pt x="713875" y="2714625"/>
                  <a:pt x="720982" y="2714625"/>
                  <a:pt x="728088" y="2703909"/>
                </a:cubicBezTo>
                <a:cubicBezTo>
                  <a:pt x="767175" y="2664619"/>
                  <a:pt x="731642" y="2571750"/>
                  <a:pt x="795602" y="2564606"/>
                </a:cubicBezTo>
                <a:cubicBezTo>
                  <a:pt x="866670" y="2557462"/>
                  <a:pt x="934184" y="2525315"/>
                  <a:pt x="1008804" y="2543175"/>
                </a:cubicBezTo>
                <a:cubicBezTo>
                  <a:pt x="1065658" y="2557462"/>
                  <a:pt x="1126065" y="2575322"/>
                  <a:pt x="1186473" y="2575322"/>
                </a:cubicBezTo>
                <a:cubicBezTo>
                  <a:pt x="1250433" y="2575322"/>
                  <a:pt x="1339267" y="2696766"/>
                  <a:pt x="1378355" y="2536031"/>
                </a:cubicBezTo>
                <a:cubicBezTo>
                  <a:pt x="1378355" y="2528888"/>
                  <a:pt x="1488509" y="2546747"/>
                  <a:pt x="1548916" y="2553891"/>
                </a:cubicBezTo>
                <a:cubicBezTo>
                  <a:pt x="1598663" y="2561035"/>
                  <a:pt x="1659071" y="2593181"/>
                  <a:pt x="1694604" y="2528888"/>
                </a:cubicBezTo>
                <a:cubicBezTo>
                  <a:pt x="1712371" y="2489596"/>
                  <a:pt x="1627090" y="2418159"/>
                  <a:pt x="1552469" y="2411015"/>
                </a:cubicBezTo>
                <a:cubicBezTo>
                  <a:pt x="1484956" y="2403872"/>
                  <a:pt x="1417442" y="2396728"/>
                  <a:pt x="1353481" y="2411015"/>
                </a:cubicBezTo>
                <a:cubicBezTo>
                  <a:pt x="1275307" y="2428875"/>
                  <a:pt x="1232666" y="2400300"/>
                  <a:pt x="1211346" y="2336007"/>
                </a:cubicBezTo>
                <a:cubicBezTo>
                  <a:pt x="1186473" y="2268141"/>
                  <a:pt x="1140279" y="2232422"/>
                  <a:pt x="1076318" y="2200275"/>
                </a:cubicBezTo>
                <a:cubicBezTo>
                  <a:pt x="919970" y="2121694"/>
                  <a:pt x="770729" y="2028825"/>
                  <a:pt x="600167" y="1982390"/>
                </a:cubicBezTo>
                <a:cubicBezTo>
                  <a:pt x="568187" y="1975246"/>
                  <a:pt x="529100" y="1960959"/>
                  <a:pt x="514886" y="1900238"/>
                </a:cubicBezTo>
                <a:cubicBezTo>
                  <a:pt x="976824" y="1993106"/>
                  <a:pt x="1396121" y="2232422"/>
                  <a:pt x="1872273" y="2218135"/>
                </a:cubicBezTo>
                <a:cubicBezTo>
                  <a:pt x="1744351" y="2143125"/>
                  <a:pt x="1591557" y="2139554"/>
                  <a:pt x="1452975" y="2085975"/>
                </a:cubicBezTo>
                <a:cubicBezTo>
                  <a:pt x="1552469" y="2046685"/>
                  <a:pt x="1644857" y="2089547"/>
                  <a:pt x="1737245" y="2110978"/>
                </a:cubicBezTo>
                <a:cubicBezTo>
                  <a:pt x="1815419" y="2128837"/>
                  <a:pt x="1886486" y="2132410"/>
                  <a:pt x="1893593" y="2021681"/>
                </a:cubicBezTo>
                <a:cubicBezTo>
                  <a:pt x="1893593" y="2010965"/>
                  <a:pt x="1893593" y="2003821"/>
                  <a:pt x="1893593" y="1993106"/>
                </a:cubicBezTo>
                <a:cubicBezTo>
                  <a:pt x="1865166" y="1946672"/>
                  <a:pt x="1826079" y="1925240"/>
                  <a:pt x="1776332" y="1910953"/>
                </a:cubicBezTo>
                <a:cubicBezTo>
                  <a:pt x="1747905" y="1903809"/>
                  <a:pt x="1708818" y="1889522"/>
                  <a:pt x="1708818" y="1857375"/>
                </a:cubicBezTo>
                <a:cubicBezTo>
                  <a:pt x="1712371" y="1735931"/>
                  <a:pt x="1616430" y="1700212"/>
                  <a:pt x="1524043" y="1664493"/>
                </a:cubicBezTo>
                <a:cubicBezTo>
                  <a:pt x="1573790" y="1603772"/>
                  <a:pt x="1616430" y="1646635"/>
                  <a:pt x="1655517" y="1643062"/>
                </a:cubicBezTo>
                <a:cubicBezTo>
                  <a:pt x="1680391" y="1639491"/>
                  <a:pt x="1705264" y="1635919"/>
                  <a:pt x="1705264" y="1603772"/>
                </a:cubicBezTo>
                <a:cubicBezTo>
                  <a:pt x="1705264" y="1578769"/>
                  <a:pt x="1694604" y="1546622"/>
                  <a:pt x="1669731" y="1546622"/>
                </a:cubicBezTo>
                <a:cubicBezTo>
                  <a:pt x="1513383" y="1543050"/>
                  <a:pt x="1424548" y="1371600"/>
                  <a:pt x="1261093" y="1371600"/>
                </a:cubicBezTo>
                <a:cubicBezTo>
                  <a:pt x="1161599" y="1371600"/>
                  <a:pt x="1310841" y="1275159"/>
                  <a:pt x="1229113" y="1235869"/>
                </a:cubicBezTo>
                <a:cubicBezTo>
                  <a:pt x="1211346" y="1225153"/>
                  <a:pt x="1278860" y="1210866"/>
                  <a:pt x="1307287" y="1214437"/>
                </a:cubicBezTo>
                <a:cubicBezTo>
                  <a:pt x="1335714" y="1218009"/>
                  <a:pt x="1360588" y="1243013"/>
                  <a:pt x="1396121" y="1225153"/>
                </a:cubicBezTo>
                <a:cubicBezTo>
                  <a:pt x="1413888" y="1160860"/>
                  <a:pt x="1367694" y="1135856"/>
                  <a:pt x="1325054" y="1117997"/>
                </a:cubicBezTo>
                <a:cubicBezTo>
                  <a:pt x="1232666" y="1075135"/>
                  <a:pt x="1140279" y="1025129"/>
                  <a:pt x="1037231" y="1010841"/>
                </a:cubicBezTo>
                <a:cubicBezTo>
                  <a:pt x="1001698" y="1007269"/>
                  <a:pt x="980377" y="989409"/>
                  <a:pt x="983931" y="953690"/>
                </a:cubicBezTo>
                <a:cubicBezTo>
                  <a:pt x="991037" y="907256"/>
                  <a:pt x="1026571" y="921544"/>
                  <a:pt x="1054998" y="925115"/>
                </a:cubicBezTo>
                <a:cubicBezTo>
                  <a:pt x="1072765" y="928688"/>
                  <a:pt x="1090532" y="939403"/>
                  <a:pt x="1108299" y="914400"/>
                </a:cubicBezTo>
                <a:cubicBezTo>
                  <a:pt x="692555" y="660797"/>
                  <a:pt x="472246" y="675085"/>
                  <a:pt x="6755" y="467915"/>
                </a:cubicBezTo>
                <a:cubicBezTo>
                  <a:pt x="109802" y="428625"/>
                  <a:pt x="184423" y="457200"/>
                  <a:pt x="255490" y="464344"/>
                </a:cubicBezTo>
                <a:cubicBezTo>
                  <a:pt x="433159" y="482203"/>
                  <a:pt x="323004" y="514350"/>
                  <a:pt x="500673" y="535781"/>
                </a:cubicBezTo>
                <a:cubicBezTo>
                  <a:pt x="585954" y="546497"/>
                  <a:pt x="664128" y="582216"/>
                  <a:pt x="760069" y="525066"/>
                </a:cubicBezTo>
                <a:cubicBezTo>
                  <a:pt x="824029" y="485775"/>
                  <a:pt x="927077" y="528637"/>
                  <a:pt x="1005251" y="560785"/>
                </a:cubicBezTo>
                <a:cubicBezTo>
                  <a:pt x="1069212" y="589360"/>
                  <a:pt x="1133172" y="596503"/>
                  <a:pt x="1218453" y="560785"/>
                </a:cubicBezTo>
                <a:cubicBezTo>
                  <a:pt x="1140279" y="539354"/>
                  <a:pt x="1079872" y="521494"/>
                  <a:pt x="1019464" y="507206"/>
                </a:cubicBezTo>
                <a:cubicBezTo>
                  <a:pt x="969717" y="496491"/>
                  <a:pt x="941290" y="471488"/>
                  <a:pt x="944844" y="417909"/>
                </a:cubicBezTo>
                <a:cubicBezTo>
                  <a:pt x="944844" y="389334"/>
                  <a:pt x="934184" y="350044"/>
                  <a:pt x="969717" y="335757"/>
                </a:cubicBezTo>
                <a:cubicBezTo>
                  <a:pt x="998144" y="321469"/>
                  <a:pt x="1037231" y="335757"/>
                  <a:pt x="1051445" y="360759"/>
                </a:cubicBezTo>
                <a:cubicBezTo>
                  <a:pt x="1069212" y="407194"/>
                  <a:pt x="1086978" y="450056"/>
                  <a:pt x="1147386" y="453629"/>
                </a:cubicBezTo>
                <a:cubicBezTo>
                  <a:pt x="1229113" y="460771"/>
                  <a:pt x="1182919" y="432197"/>
                  <a:pt x="1168706" y="396478"/>
                </a:cubicBezTo>
                <a:cubicBezTo>
                  <a:pt x="1154492" y="357188"/>
                  <a:pt x="1197133" y="346472"/>
                  <a:pt x="1225560" y="353615"/>
                </a:cubicBezTo>
                <a:cubicBezTo>
                  <a:pt x="1332161" y="385763"/>
                  <a:pt x="1442315" y="328613"/>
                  <a:pt x="1552469" y="375047"/>
                </a:cubicBezTo>
                <a:cubicBezTo>
                  <a:pt x="1524043" y="260747"/>
                  <a:pt x="1463635" y="210741"/>
                  <a:pt x="1335714" y="192881"/>
                </a:cubicBezTo>
                <a:cubicBezTo>
                  <a:pt x="1289520" y="189310"/>
                  <a:pt x="1239773" y="196453"/>
                  <a:pt x="1197133" y="164306"/>
                </a:cubicBezTo>
                <a:cubicBezTo>
                  <a:pt x="1172259" y="146447"/>
                  <a:pt x="1147386" y="125016"/>
                  <a:pt x="1165153" y="89297"/>
                </a:cubicBezTo>
                <a:cubicBezTo>
                  <a:pt x="1175813" y="64294"/>
                  <a:pt x="1204239" y="64294"/>
                  <a:pt x="1229113" y="71437"/>
                </a:cubicBezTo>
                <a:cubicBezTo>
                  <a:pt x="1332161" y="110728"/>
                  <a:pt x="1442315" y="121444"/>
                  <a:pt x="1548916" y="135731"/>
                </a:cubicBezTo>
                <a:cubicBezTo>
                  <a:pt x="1566683" y="139303"/>
                  <a:pt x="1584450" y="146447"/>
                  <a:pt x="1602217" y="110728"/>
                </a:cubicBezTo>
                <a:cubicBezTo>
                  <a:pt x="1477849" y="78581"/>
                  <a:pt x="1357034" y="35719"/>
                  <a:pt x="1232666" y="0"/>
                </a:cubicBezTo>
                <a:close/>
              </a:path>
            </a:pathLst>
          </a:custGeom>
          <a:solidFill>
            <a:schemeClr val="bg2">
              <a:alpha val="50000"/>
            </a:schemeClr>
          </a:solidFill>
          <a:ln w="32707" cap="flat">
            <a:noFill/>
            <a:prstDash val="solid"/>
            <a:miter/>
          </a:ln>
        </p:spPr>
        <p:txBody>
          <a:bodyPr wrap="square" rtlCol="0" anchor="ctr">
            <a:noAutofit/>
          </a:bodyPr>
          <a:lstStyle/>
          <a:p>
            <a:endParaRPr lang="en-US">
              <a:solidFill>
                <a:schemeClr val="tx1"/>
              </a:solidFill>
            </a:endParaRPr>
          </a:p>
        </p:txBody>
      </p:sp>
      <p:sp>
        <p:nvSpPr>
          <p:cNvPr id="4" name="Title 1">
            <a:extLst>
              <a:ext uri="{FF2B5EF4-FFF2-40B4-BE49-F238E27FC236}">
                <a16:creationId xmlns:a16="http://schemas.microsoft.com/office/drawing/2014/main" id="{076D41CE-76A3-070D-B989-515DB646B705}"/>
              </a:ext>
            </a:extLst>
          </p:cNvPr>
          <p:cNvSpPr>
            <a:spLocks noGrp="1"/>
          </p:cNvSpPr>
          <p:nvPr>
            <p:ph type="title"/>
          </p:nvPr>
        </p:nvSpPr>
        <p:spPr>
          <a:xfrm>
            <a:off x="838200" y="643467"/>
            <a:ext cx="4164105" cy="1800526"/>
          </a:xfrm>
        </p:spPr>
        <p:txBody>
          <a:bodyPr>
            <a:normAutofit/>
          </a:bodyPr>
          <a:lstStyle/>
          <a:p>
            <a:r>
              <a:rPr lang="en-US" dirty="0"/>
              <a:t>Procedure</a:t>
            </a:r>
          </a:p>
        </p:txBody>
      </p:sp>
      <p:sp>
        <p:nvSpPr>
          <p:cNvPr id="5" name="Content Placeholder 2">
            <a:extLst>
              <a:ext uri="{FF2B5EF4-FFF2-40B4-BE49-F238E27FC236}">
                <a16:creationId xmlns:a16="http://schemas.microsoft.com/office/drawing/2014/main" id="{3D0DD78E-535D-B2F4-A757-B2D9C78E1DD1}"/>
              </a:ext>
            </a:extLst>
          </p:cNvPr>
          <p:cNvSpPr>
            <a:spLocks noGrp="1"/>
          </p:cNvSpPr>
          <p:nvPr>
            <p:ph idx="1"/>
          </p:nvPr>
        </p:nvSpPr>
        <p:spPr>
          <a:xfrm>
            <a:off x="440261" y="2637217"/>
            <a:ext cx="3711833" cy="3553581"/>
          </a:xfrm>
        </p:spPr>
        <p:txBody>
          <a:bodyPr>
            <a:normAutofit/>
          </a:bodyPr>
          <a:lstStyle/>
          <a:p>
            <a:pPr marL="914400" marR="0" lvl="2" indent="0">
              <a:spcBef>
                <a:spcPts val="0"/>
              </a:spcBef>
              <a:spcAft>
                <a:spcPts val="600"/>
              </a:spcAft>
              <a:buNone/>
            </a:pPr>
            <a:r>
              <a:rPr lang="en-US" dirty="0">
                <a:effectLst/>
                <a:latin typeface="Aptos" panose="020B0004020202020204" pitchFamily="34" charset="0"/>
                <a:ea typeface="Aptos" panose="020B0004020202020204" pitchFamily="34" charset="0"/>
                <a:cs typeface="Times New Roman" panose="02020603050405020304" pitchFamily="18" charset="0"/>
              </a:rPr>
              <a:t>16. Turn the Local/Remote switch to remote (Yellow arrow in Figure 13)</a:t>
            </a:r>
            <a:r>
              <a:rPr lang="en-US" sz="2400" dirty="0">
                <a:effectLst/>
                <a:latin typeface="Aptos" panose="020B0004020202020204" pitchFamily="34" charset="0"/>
                <a:ea typeface="Aptos" panose="020B0004020202020204" pitchFamily="34" charset="0"/>
                <a:cs typeface="Times New Roman" panose="02020603050405020304" pitchFamily="18" charset="0"/>
              </a:rPr>
              <a:t> </a:t>
            </a:r>
            <a:endParaRPr lang="en-US" kern="100" dirty="0">
              <a:effectLst/>
              <a:latin typeface="Aptos" panose="020B0004020202020204" pitchFamily="34" charset="0"/>
              <a:ea typeface="Aptos" panose="020B0004020202020204" pitchFamily="34" charset="0"/>
              <a:cs typeface="Times New Roman" panose="02020603050405020304" pitchFamily="18" charset="0"/>
            </a:endParaRPr>
          </a:p>
        </p:txBody>
      </p:sp>
      <p:pic>
        <p:nvPicPr>
          <p:cNvPr id="2" name="Content Placeholder 5" descr="A group of buttons on a panel&#10;&#10;Description automatically generated">
            <a:extLst>
              <a:ext uri="{FF2B5EF4-FFF2-40B4-BE49-F238E27FC236}">
                <a16:creationId xmlns:a16="http://schemas.microsoft.com/office/drawing/2014/main" id="{15A79A73-7A36-FF51-DE90-01D1C91800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40506" y="1342900"/>
            <a:ext cx="3195550" cy="4260733"/>
          </a:xfrm>
          <a:prstGeom prst="rect">
            <a:avLst/>
          </a:prstGeom>
        </p:spPr>
      </p:pic>
      <p:cxnSp>
        <p:nvCxnSpPr>
          <p:cNvPr id="3" name="Straight Arrow Connector 2">
            <a:extLst>
              <a:ext uri="{FF2B5EF4-FFF2-40B4-BE49-F238E27FC236}">
                <a16:creationId xmlns:a16="http://schemas.microsoft.com/office/drawing/2014/main" id="{E774B89B-EFB8-3501-1C7B-654625BA145A}"/>
              </a:ext>
            </a:extLst>
          </p:cNvPr>
          <p:cNvCxnSpPr>
            <a:cxnSpLocks/>
          </p:cNvCxnSpPr>
          <p:nvPr/>
        </p:nvCxnSpPr>
        <p:spPr>
          <a:xfrm flipH="1">
            <a:off x="7839601" y="3003564"/>
            <a:ext cx="1125855" cy="0"/>
          </a:xfrm>
          <a:prstGeom prst="straightConnector1">
            <a:avLst/>
          </a:prstGeom>
          <a:ln w="79375">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15" name="Text Box 2">
            <a:extLst>
              <a:ext uri="{FF2B5EF4-FFF2-40B4-BE49-F238E27FC236}">
                <a16:creationId xmlns:a16="http://schemas.microsoft.com/office/drawing/2014/main" id="{EC637297-03C0-CAF2-058F-D355C2A4C413}"/>
              </a:ext>
            </a:extLst>
          </p:cNvPr>
          <p:cNvSpPr txBox="1">
            <a:spLocks noChangeArrowheads="1"/>
          </p:cNvSpPr>
          <p:nvPr/>
        </p:nvSpPr>
        <p:spPr bwMode="auto">
          <a:xfrm>
            <a:off x="6875353" y="5613556"/>
            <a:ext cx="1125855" cy="290256"/>
          </a:xfrm>
          <a:prstGeom prst="rect">
            <a:avLst/>
          </a:prstGeom>
          <a:solidFill>
            <a:srgbClr val="FFFFFF"/>
          </a:solidFill>
          <a:ln w="9525">
            <a:noFill/>
            <a:miter lim="800000"/>
            <a:headEnd/>
            <a:tailEnd/>
          </a:ln>
        </p:spPr>
        <p:txBody>
          <a:bodyPr rot="0" vert="horz" wrap="square" lIns="91440" tIns="45720" rIns="91440" bIns="45720" anchor="t" anchorCtr="0">
            <a:noAutofit/>
          </a:bodyPr>
          <a:lstStyle/>
          <a:p>
            <a:pPr marL="0" marR="0">
              <a:lnSpc>
                <a:spcPct val="115000"/>
              </a:lnSpc>
              <a:spcBef>
                <a:spcPts val="0"/>
              </a:spcBef>
              <a:spcAft>
                <a:spcPts val="800"/>
              </a:spcAft>
            </a:pPr>
            <a:r>
              <a:rPr lang="en-US" kern="100" dirty="0">
                <a:effectLst/>
                <a:latin typeface="Aptos" panose="020B0004020202020204" pitchFamily="34" charset="0"/>
                <a:ea typeface="Aptos" panose="020B0004020202020204" pitchFamily="34" charset="0"/>
                <a:cs typeface="Times New Roman" panose="02020603050405020304" pitchFamily="18" charset="0"/>
              </a:rPr>
              <a:t>Figure 13</a:t>
            </a:r>
          </a:p>
        </p:txBody>
      </p:sp>
    </p:spTree>
    <p:extLst>
      <p:ext uri="{BB962C8B-B14F-4D97-AF65-F5344CB8AC3E}">
        <p14:creationId xmlns:p14="http://schemas.microsoft.com/office/powerpoint/2010/main" val="3799087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4" name="Title 1">
            <a:extLst>
              <a:ext uri="{FF2B5EF4-FFF2-40B4-BE49-F238E27FC236}">
                <a16:creationId xmlns:a16="http://schemas.microsoft.com/office/drawing/2014/main" id="{9E5F1471-65BB-8F20-076C-32DEF2B68C92}"/>
              </a:ext>
            </a:extLst>
          </p:cNvPr>
          <p:cNvSpPr>
            <a:spLocks noGrp="1"/>
          </p:cNvSpPr>
          <p:nvPr>
            <p:ph type="title"/>
          </p:nvPr>
        </p:nvSpPr>
        <p:spPr>
          <a:xfrm>
            <a:off x="838201" y="643467"/>
            <a:ext cx="3888526" cy="1800526"/>
          </a:xfrm>
        </p:spPr>
        <p:txBody>
          <a:bodyPr>
            <a:normAutofit/>
          </a:bodyPr>
          <a:lstStyle/>
          <a:p>
            <a:r>
              <a:rPr lang="en-US" dirty="0"/>
              <a:t>Procedure</a:t>
            </a:r>
          </a:p>
        </p:txBody>
      </p:sp>
      <p:sp>
        <p:nvSpPr>
          <p:cNvPr id="5" name="Content Placeholder 2">
            <a:extLst>
              <a:ext uri="{FF2B5EF4-FFF2-40B4-BE49-F238E27FC236}">
                <a16:creationId xmlns:a16="http://schemas.microsoft.com/office/drawing/2014/main" id="{9F2E546D-2D7F-EF7F-0E83-FF8F5B224DFF}"/>
              </a:ext>
            </a:extLst>
          </p:cNvPr>
          <p:cNvSpPr>
            <a:spLocks noGrp="1"/>
          </p:cNvSpPr>
          <p:nvPr>
            <p:ph idx="1"/>
          </p:nvPr>
        </p:nvSpPr>
        <p:spPr>
          <a:xfrm>
            <a:off x="838201" y="2623381"/>
            <a:ext cx="3888528" cy="3553581"/>
          </a:xfrm>
        </p:spPr>
        <p:txBody>
          <a:bodyPr>
            <a:normAutofit/>
          </a:bodyPr>
          <a:lstStyle/>
          <a:p>
            <a:pPr marL="914400" lvl="2" indent="0">
              <a:spcBef>
                <a:spcPts val="0"/>
              </a:spcBef>
              <a:spcAft>
                <a:spcPts val="600"/>
              </a:spcAft>
              <a:buNone/>
            </a:pPr>
            <a:r>
              <a:rPr lang="en-US" dirty="0">
                <a:effectLst/>
                <a:latin typeface="Aptos" panose="020B0004020202020204" pitchFamily="34" charset="0"/>
                <a:ea typeface="Aptos" panose="020B0004020202020204" pitchFamily="34" charset="0"/>
                <a:cs typeface="Times New Roman" panose="02020603050405020304" pitchFamily="18" charset="0"/>
              </a:rPr>
              <a:t>17. </a:t>
            </a:r>
            <a:r>
              <a:rPr lang="en-US" kern="100" dirty="0">
                <a:effectLst/>
                <a:latin typeface="Aptos" panose="020B0004020202020204" pitchFamily="34" charset="0"/>
                <a:ea typeface="Aptos" panose="020B0004020202020204" pitchFamily="34" charset="0"/>
                <a:cs typeface="Times New Roman" panose="02020603050405020304" pitchFamily="18" charset="0"/>
              </a:rPr>
              <a:t>Set scaling to manual on the “Main View” page of </a:t>
            </a:r>
            <a:r>
              <a:rPr lang="en-US" kern="100">
                <a:effectLst/>
                <a:latin typeface="Aptos" panose="020B0004020202020204" pitchFamily="34" charset="0"/>
                <a:ea typeface="Aptos" panose="020B0004020202020204" pitchFamily="34" charset="0"/>
                <a:cs typeface="Times New Roman" panose="02020603050405020304" pitchFamily="18" charset="0"/>
              </a:rPr>
              <a:t>IntelliBatch</a:t>
            </a:r>
            <a:r>
              <a:rPr lang="en-US" kern="100" dirty="0">
                <a:effectLst/>
                <a:latin typeface="Aptos" panose="020B0004020202020204" pitchFamily="34" charset="0"/>
                <a:ea typeface="Aptos" panose="020B0004020202020204" pitchFamily="34" charset="0"/>
                <a:cs typeface="Times New Roman" panose="02020603050405020304" pitchFamily="18" charset="0"/>
              </a:rPr>
              <a:t> (Figure 14)</a:t>
            </a:r>
          </a:p>
          <a:p>
            <a:pPr marL="914400" marR="0" lvl="2" indent="0">
              <a:spcBef>
                <a:spcPts val="0"/>
              </a:spcBef>
              <a:spcAft>
                <a:spcPts val="600"/>
              </a:spcAft>
              <a:buNone/>
            </a:pPr>
            <a:endParaRPr lang="en-US" kern="100" dirty="0">
              <a:effectLst/>
              <a:latin typeface="Aptos" panose="020B0004020202020204" pitchFamily="34" charset="0"/>
              <a:ea typeface="Aptos" panose="020B0004020202020204" pitchFamily="34" charset="0"/>
              <a:cs typeface="Times New Roman" panose="02020603050405020304" pitchFamily="18" charset="0"/>
            </a:endParaRPr>
          </a:p>
        </p:txBody>
      </p:sp>
      <p:grpSp>
        <p:nvGrpSpPr>
          <p:cNvPr id="2" name="Group 1">
            <a:extLst>
              <a:ext uri="{FF2B5EF4-FFF2-40B4-BE49-F238E27FC236}">
                <a16:creationId xmlns:a16="http://schemas.microsoft.com/office/drawing/2014/main" id="{BC8EC297-E226-4D37-490D-4A2AC7804DD6}"/>
              </a:ext>
            </a:extLst>
          </p:cNvPr>
          <p:cNvGrpSpPr/>
          <p:nvPr/>
        </p:nvGrpSpPr>
        <p:grpSpPr>
          <a:xfrm>
            <a:off x="7446352" y="643234"/>
            <a:ext cx="3456815" cy="5599877"/>
            <a:chOff x="0" y="0"/>
            <a:chExt cx="1069340" cy="1732465"/>
          </a:xfrm>
        </p:grpSpPr>
        <p:sp>
          <p:nvSpPr>
            <p:cNvPr id="3" name="Text Box 2">
              <a:extLst>
                <a:ext uri="{FF2B5EF4-FFF2-40B4-BE49-F238E27FC236}">
                  <a16:creationId xmlns:a16="http://schemas.microsoft.com/office/drawing/2014/main" id="{190F3BD2-0E37-298F-385B-2A2CCD1EBAAF}"/>
                </a:ext>
              </a:extLst>
            </p:cNvPr>
            <p:cNvSpPr txBox="1">
              <a:spLocks noChangeArrowheads="1"/>
            </p:cNvSpPr>
            <p:nvPr/>
          </p:nvSpPr>
          <p:spPr bwMode="auto">
            <a:xfrm>
              <a:off x="147484" y="1423220"/>
              <a:ext cx="812636" cy="309245"/>
            </a:xfrm>
            <a:prstGeom prst="rect">
              <a:avLst/>
            </a:prstGeom>
            <a:solidFill>
              <a:srgbClr val="FFFFFF"/>
            </a:solidFill>
            <a:ln w="9525">
              <a:noFill/>
              <a:miter lim="800000"/>
              <a:headEnd/>
              <a:tailEnd/>
            </a:ln>
          </p:spPr>
          <p:txBody>
            <a:bodyPr rot="0" vert="horz" wrap="square" lIns="91440" tIns="45720" rIns="91440" bIns="45720" anchor="t" anchorCtr="0">
              <a:noAutofit/>
            </a:bodyPr>
            <a:lstStyle/>
            <a:p>
              <a:pPr defTabSz="2953512">
                <a:lnSpc>
                  <a:spcPct val="115000"/>
                </a:lnSpc>
                <a:spcAft>
                  <a:spcPts val="2584"/>
                </a:spcAft>
              </a:pPr>
              <a:r>
                <a:rPr lang="en-US" sz="3876" kern="100">
                  <a:solidFill>
                    <a:schemeClr val="tx1"/>
                  </a:solidFill>
                  <a:latin typeface="Aptos" panose="020B0004020202020204" pitchFamily="34" charset="0"/>
                  <a:ea typeface="+mn-ea"/>
                  <a:cs typeface="Times New Roman" panose="02020603050405020304" pitchFamily="18" charset="0"/>
                </a:rPr>
                <a:t>Figure 14</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p:txBody>
        </p:sp>
        <p:pic>
          <p:nvPicPr>
            <p:cNvPr id="9" name="Picture 8" descr="A blue circle with a line in it&#10;&#10;Description automatically generated">
              <a:extLst>
                <a:ext uri="{FF2B5EF4-FFF2-40B4-BE49-F238E27FC236}">
                  <a16:creationId xmlns:a16="http://schemas.microsoft.com/office/drawing/2014/main" id="{F055E2CB-6CF5-635C-A765-FE902B99065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069340" cy="1445260"/>
            </a:xfrm>
            <a:prstGeom prst="rect">
              <a:avLst/>
            </a:prstGeom>
            <a:noFill/>
            <a:ln>
              <a:noFill/>
            </a:ln>
          </p:spPr>
        </p:pic>
      </p:grpSp>
    </p:spTree>
    <p:extLst>
      <p:ext uri="{BB962C8B-B14F-4D97-AF65-F5344CB8AC3E}">
        <p14:creationId xmlns:p14="http://schemas.microsoft.com/office/powerpoint/2010/main" val="6659956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4" name="Title 1">
            <a:extLst>
              <a:ext uri="{FF2B5EF4-FFF2-40B4-BE49-F238E27FC236}">
                <a16:creationId xmlns:a16="http://schemas.microsoft.com/office/drawing/2014/main" id="{9E5F1471-65BB-8F20-076C-32DEF2B68C92}"/>
              </a:ext>
            </a:extLst>
          </p:cNvPr>
          <p:cNvSpPr>
            <a:spLocks noGrp="1"/>
          </p:cNvSpPr>
          <p:nvPr>
            <p:ph type="title"/>
          </p:nvPr>
        </p:nvSpPr>
        <p:spPr>
          <a:xfrm>
            <a:off x="838200" y="643467"/>
            <a:ext cx="4174863" cy="1800526"/>
          </a:xfrm>
        </p:spPr>
        <p:txBody>
          <a:bodyPr>
            <a:normAutofit/>
          </a:bodyPr>
          <a:lstStyle/>
          <a:p>
            <a:r>
              <a:rPr lang="en-US" dirty="0"/>
              <a:t>Procedure</a:t>
            </a:r>
          </a:p>
        </p:txBody>
      </p:sp>
      <p:sp>
        <p:nvSpPr>
          <p:cNvPr id="5" name="Content Placeholder 2">
            <a:extLst>
              <a:ext uri="{FF2B5EF4-FFF2-40B4-BE49-F238E27FC236}">
                <a16:creationId xmlns:a16="http://schemas.microsoft.com/office/drawing/2014/main" id="{9F2E546D-2D7F-EF7F-0E83-FF8F5B224DFF}"/>
              </a:ext>
            </a:extLst>
          </p:cNvPr>
          <p:cNvSpPr>
            <a:spLocks noGrp="1"/>
          </p:cNvSpPr>
          <p:nvPr>
            <p:ph idx="1"/>
          </p:nvPr>
        </p:nvSpPr>
        <p:spPr>
          <a:xfrm>
            <a:off x="-108472" y="2660952"/>
            <a:ext cx="3888528" cy="3553581"/>
          </a:xfrm>
        </p:spPr>
        <p:txBody>
          <a:bodyPr>
            <a:normAutofit/>
          </a:bodyPr>
          <a:lstStyle/>
          <a:p>
            <a:pPr marL="914400" marR="0" lvl="2" indent="0">
              <a:spcBef>
                <a:spcPts val="0"/>
              </a:spcBef>
              <a:spcAft>
                <a:spcPts val="600"/>
              </a:spcAft>
              <a:buNone/>
            </a:pPr>
            <a:r>
              <a:rPr lang="en-US" kern="100" dirty="0">
                <a:latin typeface="Aptos" panose="020B0004020202020204" pitchFamily="34" charset="0"/>
                <a:ea typeface="Aptos" panose="020B0004020202020204" pitchFamily="34" charset="0"/>
                <a:cs typeface="Times New Roman" panose="02020603050405020304" pitchFamily="18" charset="0"/>
              </a:rPr>
              <a:t>18. </a:t>
            </a:r>
            <a:r>
              <a:rPr lang="en-US" dirty="0">
                <a:effectLst/>
                <a:latin typeface="Aptos" panose="020B0004020202020204" pitchFamily="34" charset="0"/>
                <a:ea typeface="Aptos" panose="020B0004020202020204" pitchFamily="34" charset="0"/>
                <a:cs typeface="Times New Roman" panose="02020603050405020304" pitchFamily="18" charset="0"/>
              </a:rPr>
              <a:t>Find the Aggregate </a:t>
            </a:r>
            <a:r>
              <a:rPr lang="en-US" dirty="0" err="1">
                <a:effectLst/>
                <a:latin typeface="Aptos" panose="020B0004020202020204" pitchFamily="34" charset="0"/>
                <a:ea typeface="Aptos" panose="020B0004020202020204" pitchFamily="34" charset="0"/>
                <a:cs typeface="Times New Roman" panose="02020603050405020304" pitchFamily="18" charset="0"/>
              </a:rPr>
              <a:t>Weighbelt</a:t>
            </a:r>
            <a:r>
              <a:rPr lang="en-US" dirty="0">
                <a:effectLst/>
                <a:latin typeface="Aptos" panose="020B0004020202020204" pitchFamily="34" charset="0"/>
                <a:ea typeface="Aptos" panose="020B0004020202020204" pitchFamily="34" charset="0"/>
                <a:cs typeface="Times New Roman" panose="02020603050405020304" pitchFamily="18" charset="0"/>
              </a:rPr>
              <a:t> icon on the top-right side of the page. Click on the orange triangle in the bottom right corner and click “Run” under reverse. This dumps out any potential debris that hardened up overnight (Yellow circle in Figure 15)</a:t>
            </a:r>
            <a:endParaRPr lang="en-US" kern="100" dirty="0">
              <a:latin typeface="Aptos" panose="020B0004020202020204" pitchFamily="34" charset="0"/>
              <a:ea typeface="Aptos" panose="020B0004020202020204" pitchFamily="34" charset="0"/>
              <a:cs typeface="Times New Roman" panose="02020603050405020304" pitchFamily="18" charset="0"/>
            </a:endParaRPr>
          </a:p>
        </p:txBody>
      </p:sp>
      <p:grpSp>
        <p:nvGrpSpPr>
          <p:cNvPr id="2" name="Group 1">
            <a:extLst>
              <a:ext uri="{FF2B5EF4-FFF2-40B4-BE49-F238E27FC236}">
                <a16:creationId xmlns:a16="http://schemas.microsoft.com/office/drawing/2014/main" id="{C59ECBE9-F631-5D8B-3C75-EB4BBCC2FA40}"/>
              </a:ext>
            </a:extLst>
          </p:cNvPr>
          <p:cNvGrpSpPr/>
          <p:nvPr/>
        </p:nvGrpSpPr>
        <p:grpSpPr>
          <a:xfrm>
            <a:off x="4229636" y="2008035"/>
            <a:ext cx="8067788" cy="3120556"/>
            <a:chOff x="-1027182" y="0"/>
            <a:chExt cx="8454486" cy="2762463"/>
          </a:xfrm>
        </p:grpSpPr>
        <p:grpSp>
          <p:nvGrpSpPr>
            <p:cNvPr id="6" name="Group 5">
              <a:extLst>
                <a:ext uri="{FF2B5EF4-FFF2-40B4-BE49-F238E27FC236}">
                  <a16:creationId xmlns:a16="http://schemas.microsoft.com/office/drawing/2014/main" id="{74A6BCE5-639C-95F8-917A-F3BF96C49E1A}"/>
                </a:ext>
              </a:extLst>
            </p:cNvPr>
            <p:cNvGrpSpPr/>
            <p:nvPr/>
          </p:nvGrpSpPr>
          <p:grpSpPr>
            <a:xfrm>
              <a:off x="0" y="0"/>
              <a:ext cx="5943600" cy="2293374"/>
              <a:chOff x="0" y="0"/>
              <a:chExt cx="5943600" cy="2293374"/>
            </a:xfrm>
          </p:grpSpPr>
          <p:pic>
            <p:nvPicPr>
              <p:cNvPr id="8" name="Picture 7" descr="A screenshot of a computer&#10;&#10;Description automatically generated">
                <a:extLst>
                  <a:ext uri="{FF2B5EF4-FFF2-40B4-BE49-F238E27FC236}">
                    <a16:creationId xmlns:a16="http://schemas.microsoft.com/office/drawing/2014/main" id="{7E1FBF61-AD67-40A1-5114-4DACA33D124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5943600" cy="2237105"/>
              </a:xfrm>
              <a:prstGeom prst="rect">
                <a:avLst/>
              </a:prstGeom>
              <a:noFill/>
              <a:ln>
                <a:noFill/>
              </a:ln>
            </p:spPr>
          </p:pic>
          <p:sp>
            <p:nvSpPr>
              <p:cNvPr id="9" name="Oval 8">
                <a:extLst>
                  <a:ext uri="{FF2B5EF4-FFF2-40B4-BE49-F238E27FC236}">
                    <a16:creationId xmlns:a16="http://schemas.microsoft.com/office/drawing/2014/main" id="{9D9E6E77-F17B-F5FD-7253-A0753373678A}"/>
                  </a:ext>
                </a:extLst>
              </p:cNvPr>
              <p:cNvSpPr/>
              <p:nvPr/>
            </p:nvSpPr>
            <p:spPr>
              <a:xfrm>
                <a:off x="5170539" y="1417074"/>
                <a:ext cx="647700" cy="876300"/>
              </a:xfrm>
              <a:prstGeom prst="ellipse">
                <a:avLst/>
              </a:prstGeom>
              <a:noFill/>
              <a:ln w="7620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grpSp>
        <p:sp>
          <p:nvSpPr>
            <p:cNvPr id="7" name="Text Box 2">
              <a:extLst>
                <a:ext uri="{FF2B5EF4-FFF2-40B4-BE49-F238E27FC236}">
                  <a16:creationId xmlns:a16="http://schemas.microsoft.com/office/drawing/2014/main" id="{E40AD499-3C3F-C427-0678-AFC265861839}"/>
                </a:ext>
              </a:extLst>
            </p:cNvPr>
            <p:cNvSpPr txBox="1">
              <a:spLocks noChangeArrowheads="1"/>
            </p:cNvSpPr>
            <p:nvPr/>
          </p:nvSpPr>
          <p:spPr bwMode="auto">
            <a:xfrm>
              <a:off x="-1027182" y="2146784"/>
              <a:ext cx="8454486" cy="615679"/>
            </a:xfrm>
            <a:prstGeom prst="rect">
              <a:avLst/>
            </a:prstGeom>
            <a:solidFill>
              <a:srgbClr val="FFFFFF"/>
            </a:solidFill>
            <a:ln w="9525">
              <a:noFill/>
              <a:miter lim="800000"/>
              <a:headEnd/>
              <a:tailEnd/>
            </a:ln>
          </p:spPr>
          <p:txBody>
            <a:bodyPr rot="0" vert="horz" wrap="square" lIns="91440" tIns="45720" rIns="91440" bIns="45720" anchor="t" anchorCtr="0">
              <a:noAutofit/>
            </a:bodyPr>
            <a:lstStyle/>
            <a:p>
              <a:pPr marL="0" marR="0">
                <a:lnSpc>
                  <a:spcPct val="115000"/>
                </a:lnSpc>
                <a:spcBef>
                  <a:spcPts val="0"/>
                </a:spcBef>
                <a:spcAft>
                  <a:spcPts val="800"/>
                </a:spcAft>
              </a:pPr>
              <a:r>
                <a:rPr lang="en-US" kern="100" dirty="0">
                  <a:effectLst/>
                  <a:latin typeface="Aptos" panose="020B0004020202020204" pitchFamily="34" charset="0"/>
                  <a:ea typeface="Aptos" panose="020B0004020202020204" pitchFamily="34" charset="0"/>
                  <a:cs typeface="Times New Roman" panose="02020603050405020304" pitchFamily="18" charset="0"/>
                </a:rPr>
                <a:t>Figure 15. Notice how the belt is already running in reverse. The “Run” button would be under the Jog button</a:t>
              </a:r>
            </a:p>
          </p:txBody>
        </p:sp>
      </p:grpSp>
    </p:spTree>
    <p:extLst>
      <p:ext uri="{BB962C8B-B14F-4D97-AF65-F5344CB8AC3E}">
        <p14:creationId xmlns:p14="http://schemas.microsoft.com/office/powerpoint/2010/main" val="26540282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4" name="Title 1">
            <a:extLst>
              <a:ext uri="{FF2B5EF4-FFF2-40B4-BE49-F238E27FC236}">
                <a16:creationId xmlns:a16="http://schemas.microsoft.com/office/drawing/2014/main" id="{9E5F1471-65BB-8F20-076C-32DEF2B68C92}"/>
              </a:ext>
            </a:extLst>
          </p:cNvPr>
          <p:cNvSpPr>
            <a:spLocks noGrp="1"/>
          </p:cNvSpPr>
          <p:nvPr>
            <p:ph type="title"/>
          </p:nvPr>
        </p:nvSpPr>
        <p:spPr>
          <a:xfrm>
            <a:off x="838200" y="643467"/>
            <a:ext cx="4174863" cy="1800526"/>
          </a:xfrm>
        </p:spPr>
        <p:txBody>
          <a:bodyPr>
            <a:normAutofit/>
          </a:bodyPr>
          <a:lstStyle/>
          <a:p>
            <a:r>
              <a:rPr lang="en-US" dirty="0"/>
              <a:t>Procedure</a:t>
            </a:r>
          </a:p>
        </p:txBody>
      </p:sp>
      <p:sp>
        <p:nvSpPr>
          <p:cNvPr id="5" name="Content Placeholder 2">
            <a:extLst>
              <a:ext uri="{FF2B5EF4-FFF2-40B4-BE49-F238E27FC236}">
                <a16:creationId xmlns:a16="http://schemas.microsoft.com/office/drawing/2014/main" id="{9F2E546D-2D7F-EF7F-0E83-FF8F5B224DFF}"/>
              </a:ext>
            </a:extLst>
          </p:cNvPr>
          <p:cNvSpPr>
            <a:spLocks noGrp="1"/>
          </p:cNvSpPr>
          <p:nvPr>
            <p:ph idx="1"/>
          </p:nvPr>
        </p:nvSpPr>
        <p:spPr>
          <a:xfrm>
            <a:off x="-108472" y="2067339"/>
            <a:ext cx="3888528" cy="4542183"/>
          </a:xfrm>
        </p:spPr>
        <p:txBody>
          <a:bodyPr>
            <a:normAutofit/>
          </a:bodyPr>
          <a:lstStyle/>
          <a:p>
            <a:pPr marL="914400" marR="0" lvl="2" indent="0">
              <a:spcBef>
                <a:spcPts val="0"/>
              </a:spcBef>
              <a:spcAft>
                <a:spcPts val="600"/>
              </a:spcAft>
              <a:buNone/>
            </a:pPr>
            <a:r>
              <a:rPr lang="en-US" kern="100" dirty="0">
                <a:latin typeface="Aptos" panose="020B0004020202020204" pitchFamily="34" charset="0"/>
                <a:ea typeface="Aptos" panose="020B0004020202020204" pitchFamily="34" charset="0"/>
                <a:cs typeface="Times New Roman" panose="02020603050405020304" pitchFamily="18" charset="0"/>
              </a:rPr>
              <a:t>19. </a:t>
            </a:r>
            <a:r>
              <a:rPr lang="en-US" dirty="0">
                <a:effectLst/>
                <a:latin typeface="Aptos" panose="020B0004020202020204" pitchFamily="34" charset="0"/>
                <a:ea typeface="Aptos" panose="020B0004020202020204" pitchFamily="34" charset="0"/>
                <a:cs typeface="Times New Roman" panose="02020603050405020304" pitchFamily="18" charset="0"/>
              </a:rPr>
              <a:t>Go to the mud hopper. Take out the side screw and lift open the gate flap to break apart any debris that may have stuck overnight (Figure 16A and Figure 16B). Also be sure to remove any stuck debris after the mud hopper as well (Figure 16C). Lastly, remove any debris that may be stuck to the gate in the Machine belt (Figure 16D)</a:t>
            </a:r>
            <a:endParaRPr lang="en-US" kern="100" dirty="0">
              <a:latin typeface="Aptos" panose="020B0004020202020204" pitchFamily="34" charset="0"/>
              <a:ea typeface="Aptos" panose="020B0004020202020204" pitchFamily="34" charset="0"/>
              <a:cs typeface="Times New Roman" panose="02020603050405020304" pitchFamily="18" charset="0"/>
            </a:endParaRPr>
          </a:p>
        </p:txBody>
      </p:sp>
      <p:grpSp>
        <p:nvGrpSpPr>
          <p:cNvPr id="2" name="Group 1">
            <a:extLst>
              <a:ext uri="{FF2B5EF4-FFF2-40B4-BE49-F238E27FC236}">
                <a16:creationId xmlns:a16="http://schemas.microsoft.com/office/drawing/2014/main" id="{D22E100F-19F3-A66A-2701-4DB53A3B77AA}"/>
              </a:ext>
            </a:extLst>
          </p:cNvPr>
          <p:cNvGrpSpPr/>
          <p:nvPr/>
        </p:nvGrpSpPr>
        <p:grpSpPr>
          <a:xfrm>
            <a:off x="5492695" y="1543730"/>
            <a:ext cx="4774427" cy="4350174"/>
            <a:chOff x="0" y="0"/>
            <a:chExt cx="5205729" cy="4437459"/>
          </a:xfrm>
        </p:grpSpPr>
        <p:grpSp>
          <p:nvGrpSpPr>
            <p:cNvPr id="3" name="Group 2">
              <a:extLst>
                <a:ext uri="{FF2B5EF4-FFF2-40B4-BE49-F238E27FC236}">
                  <a16:creationId xmlns:a16="http://schemas.microsoft.com/office/drawing/2014/main" id="{72CE31B9-1D84-347B-58BB-66C85621056F}"/>
                </a:ext>
              </a:extLst>
            </p:cNvPr>
            <p:cNvGrpSpPr/>
            <p:nvPr/>
          </p:nvGrpSpPr>
          <p:grpSpPr>
            <a:xfrm>
              <a:off x="0" y="0"/>
              <a:ext cx="5205729" cy="2034539"/>
              <a:chOff x="0" y="0"/>
              <a:chExt cx="5205955" cy="2034877"/>
            </a:xfrm>
          </p:grpSpPr>
          <p:pic>
            <p:nvPicPr>
              <p:cNvPr id="12" name="Picture 11" descr="A hand pressing a metal object&#10;&#10;Description automatically generated with medium confidence">
                <a:extLst>
                  <a:ext uri="{FF2B5EF4-FFF2-40B4-BE49-F238E27FC236}">
                    <a16:creationId xmlns:a16="http://schemas.microsoft.com/office/drawing/2014/main" id="{B02F95BD-CB8F-EA0D-91BE-5238844F1278}"/>
                  </a:ext>
                </a:extLst>
              </p:cNvPr>
              <p:cNvPicPr>
                <a:picLocks noChangeAspect="1"/>
              </p:cNvPicPr>
              <p:nvPr/>
            </p:nvPicPr>
            <p:blipFill>
              <a:blip r:embed="rId2" r:link="rId3" cstate="print">
                <a:extLst>
                  <a:ext uri="{28A0092B-C50C-407E-A947-70E740481C1C}">
                    <a14:useLocalDpi xmlns:a14="http://schemas.microsoft.com/office/drawing/2010/main" val="0"/>
                  </a:ext>
                </a:extLst>
              </a:blip>
              <a:srcRect/>
              <a:stretch>
                <a:fillRect/>
              </a:stretch>
            </p:blipFill>
            <p:spPr bwMode="auto">
              <a:xfrm>
                <a:off x="0" y="0"/>
                <a:ext cx="2145665" cy="1609090"/>
              </a:xfrm>
              <a:prstGeom prst="rect">
                <a:avLst/>
              </a:prstGeom>
              <a:noFill/>
              <a:ln>
                <a:noFill/>
              </a:ln>
            </p:spPr>
          </p:pic>
          <p:sp>
            <p:nvSpPr>
              <p:cNvPr id="14" name="Text Box 2">
                <a:extLst>
                  <a:ext uri="{FF2B5EF4-FFF2-40B4-BE49-F238E27FC236}">
                    <a16:creationId xmlns:a16="http://schemas.microsoft.com/office/drawing/2014/main" id="{21CAE27A-FC40-FE82-BA3C-33C11DD6A0B4}"/>
                  </a:ext>
                </a:extLst>
              </p:cNvPr>
              <p:cNvSpPr txBox="1">
                <a:spLocks noChangeArrowheads="1"/>
              </p:cNvSpPr>
              <p:nvPr/>
            </p:nvSpPr>
            <p:spPr bwMode="auto">
              <a:xfrm>
                <a:off x="634180" y="1666568"/>
                <a:ext cx="1198628" cy="344640"/>
              </a:xfrm>
              <a:prstGeom prst="rect">
                <a:avLst/>
              </a:prstGeom>
              <a:solidFill>
                <a:srgbClr val="FFFFFF"/>
              </a:solidFill>
              <a:ln w="9525">
                <a:noFill/>
                <a:miter lim="800000"/>
                <a:headEnd/>
                <a:tailEnd/>
              </a:ln>
            </p:spPr>
            <p:txBody>
              <a:bodyPr rot="0" vert="horz" wrap="square" lIns="91440" tIns="45720" rIns="91440" bIns="45720" anchor="t" anchorCtr="0">
                <a:noAutofit/>
              </a:bodyPr>
              <a:lstStyle/>
              <a:p>
                <a:pPr marL="0" marR="0">
                  <a:lnSpc>
                    <a:spcPct val="115000"/>
                  </a:lnSpc>
                  <a:spcBef>
                    <a:spcPts val="0"/>
                  </a:spcBef>
                  <a:spcAft>
                    <a:spcPts val="800"/>
                  </a:spcAft>
                </a:pPr>
                <a:r>
                  <a:rPr lang="en-US" sz="1200" kern="100">
                    <a:effectLst/>
                    <a:latin typeface="Aptos" panose="020B0004020202020204" pitchFamily="34" charset="0"/>
                    <a:ea typeface="Aptos" panose="020B0004020202020204" pitchFamily="34" charset="0"/>
                    <a:cs typeface="Times New Roman" panose="02020603050405020304" pitchFamily="18" charset="0"/>
                  </a:rPr>
                  <a:t>Figure 16A</a:t>
                </a:r>
              </a:p>
            </p:txBody>
          </p:sp>
          <p:grpSp>
            <p:nvGrpSpPr>
              <p:cNvPr id="16" name="Group 15">
                <a:extLst>
                  <a:ext uri="{FF2B5EF4-FFF2-40B4-BE49-F238E27FC236}">
                    <a16:creationId xmlns:a16="http://schemas.microsoft.com/office/drawing/2014/main" id="{88E33985-65AB-DF5C-B6F1-F66FF64EDB06}"/>
                  </a:ext>
                </a:extLst>
              </p:cNvPr>
              <p:cNvGrpSpPr/>
              <p:nvPr/>
            </p:nvGrpSpPr>
            <p:grpSpPr>
              <a:xfrm>
                <a:off x="3060290" y="22123"/>
                <a:ext cx="2145665" cy="2012754"/>
                <a:chOff x="0" y="0"/>
                <a:chExt cx="2145665" cy="2012754"/>
              </a:xfrm>
            </p:grpSpPr>
            <p:pic>
              <p:nvPicPr>
                <p:cNvPr id="17" name="Picture 16" descr="A close up of a machine&#10;&#10;Description automatically generated">
                  <a:extLst>
                    <a:ext uri="{FF2B5EF4-FFF2-40B4-BE49-F238E27FC236}">
                      <a16:creationId xmlns:a16="http://schemas.microsoft.com/office/drawing/2014/main" id="{84EC777D-B589-DFB4-2CE1-56EB0F95B3D9}"/>
                    </a:ext>
                  </a:extLst>
                </p:cNvPr>
                <p:cNvPicPr>
                  <a:picLocks noChangeAspect="1"/>
                </p:cNvPicPr>
                <p:nvPr/>
              </p:nvPicPr>
              <p:blipFill>
                <a:blip r:embed="rId4" r:link="rId5">
                  <a:extLst>
                    <a:ext uri="{28A0092B-C50C-407E-A947-70E740481C1C}">
                      <a14:useLocalDpi xmlns:a14="http://schemas.microsoft.com/office/drawing/2010/main" val="0"/>
                    </a:ext>
                  </a:extLst>
                </a:blip>
                <a:srcRect/>
                <a:stretch>
                  <a:fillRect/>
                </a:stretch>
              </p:blipFill>
              <p:spPr bwMode="auto">
                <a:xfrm>
                  <a:off x="0" y="0"/>
                  <a:ext cx="2145665" cy="1609090"/>
                </a:xfrm>
                <a:prstGeom prst="rect">
                  <a:avLst/>
                </a:prstGeom>
                <a:noFill/>
                <a:ln>
                  <a:noFill/>
                </a:ln>
              </p:spPr>
            </p:pic>
            <p:sp>
              <p:nvSpPr>
                <p:cNvPr id="18" name="Text Box 2">
                  <a:extLst>
                    <a:ext uri="{FF2B5EF4-FFF2-40B4-BE49-F238E27FC236}">
                      <a16:creationId xmlns:a16="http://schemas.microsoft.com/office/drawing/2014/main" id="{C0608DDD-6F88-97D9-3518-3C11C07353DC}"/>
                    </a:ext>
                  </a:extLst>
                </p:cNvPr>
                <p:cNvSpPr txBox="1">
                  <a:spLocks noChangeArrowheads="1"/>
                </p:cNvSpPr>
                <p:nvPr/>
              </p:nvSpPr>
              <p:spPr bwMode="auto">
                <a:xfrm>
                  <a:off x="553065" y="1651819"/>
                  <a:ext cx="1134398" cy="360935"/>
                </a:xfrm>
                <a:prstGeom prst="rect">
                  <a:avLst/>
                </a:prstGeom>
                <a:solidFill>
                  <a:srgbClr val="FFFFFF"/>
                </a:solidFill>
                <a:ln w="9525">
                  <a:noFill/>
                  <a:miter lim="800000"/>
                  <a:headEnd/>
                  <a:tailEnd/>
                </a:ln>
              </p:spPr>
              <p:txBody>
                <a:bodyPr rot="0" vert="horz" wrap="square" lIns="91440" tIns="45720" rIns="91440" bIns="45720" anchor="t" anchorCtr="0">
                  <a:noAutofit/>
                </a:bodyPr>
                <a:lstStyle/>
                <a:p>
                  <a:pPr marL="0" marR="0">
                    <a:lnSpc>
                      <a:spcPct val="115000"/>
                    </a:lnSpc>
                    <a:spcBef>
                      <a:spcPts val="0"/>
                    </a:spcBef>
                    <a:spcAft>
                      <a:spcPts val="800"/>
                    </a:spcAft>
                  </a:pPr>
                  <a:r>
                    <a:rPr lang="en-US" sz="1200" kern="100">
                      <a:effectLst/>
                      <a:latin typeface="Aptos" panose="020B0004020202020204" pitchFamily="34" charset="0"/>
                      <a:ea typeface="Aptos" panose="020B0004020202020204" pitchFamily="34" charset="0"/>
                      <a:cs typeface="Times New Roman" panose="02020603050405020304" pitchFamily="18" charset="0"/>
                    </a:rPr>
                    <a:t>Figure 16B</a:t>
                  </a:r>
                </a:p>
              </p:txBody>
            </p:sp>
          </p:grpSp>
        </p:grpSp>
        <p:grpSp>
          <p:nvGrpSpPr>
            <p:cNvPr id="6" name="Group 5">
              <a:extLst>
                <a:ext uri="{FF2B5EF4-FFF2-40B4-BE49-F238E27FC236}">
                  <a16:creationId xmlns:a16="http://schemas.microsoft.com/office/drawing/2014/main" id="{70764D90-7444-6621-64DF-C4017551732A}"/>
                </a:ext>
              </a:extLst>
            </p:cNvPr>
            <p:cNvGrpSpPr/>
            <p:nvPr/>
          </p:nvGrpSpPr>
          <p:grpSpPr>
            <a:xfrm>
              <a:off x="91440" y="1981200"/>
              <a:ext cx="1514475" cy="2456258"/>
              <a:chOff x="0" y="0"/>
              <a:chExt cx="1514475" cy="2456258"/>
            </a:xfrm>
          </p:grpSpPr>
          <p:sp>
            <p:nvSpPr>
              <p:cNvPr id="10" name="Text Box 2">
                <a:extLst>
                  <a:ext uri="{FF2B5EF4-FFF2-40B4-BE49-F238E27FC236}">
                    <a16:creationId xmlns:a16="http://schemas.microsoft.com/office/drawing/2014/main" id="{10BB3DAB-DD79-2F5A-0471-72C78BDCD2C0}"/>
                  </a:ext>
                </a:extLst>
              </p:cNvPr>
              <p:cNvSpPr txBox="1">
                <a:spLocks noChangeArrowheads="1"/>
              </p:cNvSpPr>
              <p:nvPr/>
            </p:nvSpPr>
            <p:spPr bwMode="auto">
              <a:xfrm>
                <a:off x="350518" y="2065018"/>
                <a:ext cx="1163957" cy="391240"/>
              </a:xfrm>
              <a:prstGeom prst="rect">
                <a:avLst/>
              </a:prstGeom>
              <a:solidFill>
                <a:srgbClr val="FFFFFF"/>
              </a:solidFill>
              <a:ln w="9525">
                <a:noFill/>
                <a:miter lim="800000"/>
                <a:headEnd/>
                <a:tailEnd/>
              </a:ln>
            </p:spPr>
            <p:txBody>
              <a:bodyPr rot="0" vert="horz" wrap="square" lIns="91440" tIns="45720" rIns="91440" bIns="45720" anchor="t" anchorCtr="0">
                <a:noAutofit/>
              </a:bodyPr>
              <a:lstStyle/>
              <a:p>
                <a:pPr marL="0" marR="0">
                  <a:lnSpc>
                    <a:spcPct val="115000"/>
                  </a:lnSpc>
                  <a:spcBef>
                    <a:spcPts val="0"/>
                  </a:spcBef>
                  <a:spcAft>
                    <a:spcPts val="800"/>
                  </a:spcAft>
                </a:pPr>
                <a:r>
                  <a:rPr lang="en-US" sz="1200" kern="100">
                    <a:effectLst/>
                    <a:latin typeface="Aptos" panose="020B0004020202020204" pitchFamily="34" charset="0"/>
                    <a:ea typeface="Aptos" panose="020B0004020202020204" pitchFamily="34" charset="0"/>
                    <a:cs typeface="Times New Roman" panose="02020603050405020304" pitchFamily="18" charset="0"/>
                  </a:rPr>
                  <a:t>Figure 16C</a:t>
                </a:r>
              </a:p>
            </p:txBody>
          </p:sp>
          <p:pic>
            <p:nvPicPr>
              <p:cNvPr id="11" name="Picture 10" descr="A metal piece with a pipe&#10;&#10;Description automatically generated with medium confidence">
                <a:extLst>
                  <a:ext uri="{FF2B5EF4-FFF2-40B4-BE49-F238E27FC236}">
                    <a16:creationId xmlns:a16="http://schemas.microsoft.com/office/drawing/2014/main" id="{22B1ACD3-E2E0-87BA-1573-717DB023D651}"/>
                  </a:ext>
                </a:extLst>
              </p:cNvPr>
              <p:cNvPicPr>
                <a:picLocks noChangeAspect="1"/>
              </p:cNvPicPr>
              <p:nvPr/>
            </p:nvPicPr>
            <p:blipFill>
              <a:blip r:embed="rId6" r:link="rId7" cstate="print">
                <a:extLst>
                  <a:ext uri="{28A0092B-C50C-407E-A947-70E740481C1C}">
                    <a14:useLocalDpi xmlns:a14="http://schemas.microsoft.com/office/drawing/2010/main" val="0"/>
                  </a:ext>
                </a:extLst>
              </a:blip>
              <a:srcRect/>
              <a:stretch>
                <a:fillRect/>
              </a:stretch>
            </p:blipFill>
            <p:spPr bwMode="auto">
              <a:xfrm>
                <a:off x="0" y="0"/>
                <a:ext cx="1514475" cy="2019300"/>
              </a:xfrm>
              <a:prstGeom prst="rect">
                <a:avLst/>
              </a:prstGeom>
              <a:noFill/>
              <a:ln>
                <a:noFill/>
              </a:ln>
            </p:spPr>
          </p:pic>
        </p:grpSp>
        <p:grpSp>
          <p:nvGrpSpPr>
            <p:cNvPr id="7" name="Group 6">
              <a:extLst>
                <a:ext uri="{FF2B5EF4-FFF2-40B4-BE49-F238E27FC236}">
                  <a16:creationId xmlns:a16="http://schemas.microsoft.com/office/drawing/2014/main" id="{89E1397B-6401-80CF-3C60-65FAA021074B}"/>
                </a:ext>
              </a:extLst>
            </p:cNvPr>
            <p:cNvGrpSpPr/>
            <p:nvPr/>
          </p:nvGrpSpPr>
          <p:grpSpPr>
            <a:xfrm>
              <a:off x="2857500" y="2034540"/>
              <a:ext cx="1514475" cy="2402919"/>
              <a:chOff x="0" y="0"/>
              <a:chExt cx="1514475" cy="2402919"/>
            </a:xfrm>
          </p:grpSpPr>
          <p:pic>
            <p:nvPicPr>
              <p:cNvPr id="8" name="Picture 7" descr="A concrete slab with a hole in it&#10;&#10;Description automatically generated with medium confidence">
                <a:extLst>
                  <a:ext uri="{FF2B5EF4-FFF2-40B4-BE49-F238E27FC236}">
                    <a16:creationId xmlns:a16="http://schemas.microsoft.com/office/drawing/2014/main" id="{145D5E94-00FF-5E77-FE18-EA72929437FB}"/>
                  </a:ext>
                </a:extLst>
              </p:cNvPr>
              <p:cNvPicPr>
                <a:picLocks noChangeAspect="1"/>
              </p:cNvPicPr>
              <p:nvPr/>
            </p:nvPicPr>
            <p:blipFill>
              <a:blip r:embed="rId8" r:link="rId9">
                <a:extLst>
                  <a:ext uri="{28A0092B-C50C-407E-A947-70E740481C1C}">
                    <a14:useLocalDpi xmlns:a14="http://schemas.microsoft.com/office/drawing/2010/main" val="0"/>
                  </a:ext>
                </a:extLst>
              </a:blip>
              <a:srcRect/>
              <a:stretch>
                <a:fillRect/>
              </a:stretch>
            </p:blipFill>
            <p:spPr bwMode="auto">
              <a:xfrm>
                <a:off x="0" y="0"/>
                <a:ext cx="1514475" cy="2019300"/>
              </a:xfrm>
              <a:prstGeom prst="rect">
                <a:avLst/>
              </a:prstGeom>
              <a:noFill/>
              <a:ln>
                <a:noFill/>
              </a:ln>
            </p:spPr>
          </p:pic>
          <p:sp>
            <p:nvSpPr>
              <p:cNvPr id="9" name="Text Box 2">
                <a:extLst>
                  <a:ext uri="{FF2B5EF4-FFF2-40B4-BE49-F238E27FC236}">
                    <a16:creationId xmlns:a16="http://schemas.microsoft.com/office/drawing/2014/main" id="{EC748ED3-5678-0FB2-8B50-34E9E213406C}"/>
                  </a:ext>
                </a:extLst>
              </p:cNvPr>
              <p:cNvSpPr txBox="1">
                <a:spLocks noChangeArrowheads="1"/>
              </p:cNvSpPr>
              <p:nvPr/>
            </p:nvSpPr>
            <p:spPr bwMode="auto">
              <a:xfrm>
                <a:off x="304800" y="2057400"/>
                <a:ext cx="1156312" cy="345519"/>
              </a:xfrm>
              <a:prstGeom prst="rect">
                <a:avLst/>
              </a:prstGeom>
              <a:solidFill>
                <a:srgbClr val="FFFFFF"/>
              </a:solidFill>
              <a:ln w="9525">
                <a:noFill/>
                <a:miter lim="800000"/>
                <a:headEnd/>
                <a:tailEnd/>
              </a:ln>
            </p:spPr>
            <p:txBody>
              <a:bodyPr rot="0" vert="horz" wrap="square" lIns="91440" tIns="45720" rIns="91440" bIns="45720" anchor="t" anchorCtr="0">
                <a:noAutofit/>
              </a:bodyPr>
              <a:lstStyle/>
              <a:p>
                <a:pPr marL="0" marR="0">
                  <a:lnSpc>
                    <a:spcPct val="115000"/>
                  </a:lnSpc>
                  <a:spcBef>
                    <a:spcPts val="0"/>
                  </a:spcBef>
                  <a:spcAft>
                    <a:spcPts val="800"/>
                  </a:spcAft>
                </a:pPr>
                <a:r>
                  <a:rPr lang="en-US" sz="1200" kern="100">
                    <a:effectLst/>
                    <a:latin typeface="Aptos" panose="020B0004020202020204" pitchFamily="34" charset="0"/>
                    <a:ea typeface="Aptos" panose="020B0004020202020204" pitchFamily="34" charset="0"/>
                    <a:cs typeface="Times New Roman" panose="02020603050405020304" pitchFamily="18" charset="0"/>
                  </a:rPr>
                  <a:t>Figure 16D</a:t>
                </a:r>
              </a:p>
            </p:txBody>
          </p:sp>
        </p:grpSp>
      </p:grpSp>
    </p:spTree>
    <p:extLst>
      <p:ext uri="{BB962C8B-B14F-4D97-AF65-F5344CB8AC3E}">
        <p14:creationId xmlns:p14="http://schemas.microsoft.com/office/powerpoint/2010/main" val="9206869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4" name="Title 1">
            <a:extLst>
              <a:ext uri="{FF2B5EF4-FFF2-40B4-BE49-F238E27FC236}">
                <a16:creationId xmlns:a16="http://schemas.microsoft.com/office/drawing/2014/main" id="{9E5F1471-65BB-8F20-076C-32DEF2B68C92}"/>
              </a:ext>
            </a:extLst>
          </p:cNvPr>
          <p:cNvSpPr>
            <a:spLocks noGrp="1"/>
          </p:cNvSpPr>
          <p:nvPr>
            <p:ph type="title"/>
          </p:nvPr>
        </p:nvSpPr>
        <p:spPr>
          <a:xfrm>
            <a:off x="838200" y="643467"/>
            <a:ext cx="4174863" cy="1800526"/>
          </a:xfrm>
        </p:spPr>
        <p:txBody>
          <a:bodyPr>
            <a:normAutofit/>
          </a:bodyPr>
          <a:lstStyle/>
          <a:p>
            <a:r>
              <a:rPr lang="en-US" dirty="0"/>
              <a:t>Procedure</a:t>
            </a:r>
          </a:p>
        </p:txBody>
      </p:sp>
      <p:sp>
        <p:nvSpPr>
          <p:cNvPr id="5" name="Content Placeholder 2">
            <a:extLst>
              <a:ext uri="{FF2B5EF4-FFF2-40B4-BE49-F238E27FC236}">
                <a16:creationId xmlns:a16="http://schemas.microsoft.com/office/drawing/2014/main" id="{9F2E546D-2D7F-EF7F-0E83-FF8F5B224DFF}"/>
              </a:ext>
            </a:extLst>
          </p:cNvPr>
          <p:cNvSpPr>
            <a:spLocks noGrp="1"/>
          </p:cNvSpPr>
          <p:nvPr>
            <p:ph idx="1"/>
          </p:nvPr>
        </p:nvSpPr>
        <p:spPr>
          <a:xfrm>
            <a:off x="-108472" y="2660952"/>
            <a:ext cx="3888528" cy="3553581"/>
          </a:xfrm>
        </p:spPr>
        <p:txBody>
          <a:bodyPr>
            <a:normAutofit/>
          </a:bodyPr>
          <a:lstStyle/>
          <a:p>
            <a:pPr marL="914400" marR="0" lvl="2" indent="0">
              <a:spcBef>
                <a:spcPts val="0"/>
              </a:spcBef>
              <a:spcAft>
                <a:spcPts val="600"/>
              </a:spcAft>
              <a:buNone/>
            </a:pPr>
            <a:r>
              <a:rPr lang="en-US" kern="100" dirty="0">
                <a:latin typeface="Aptos" panose="020B0004020202020204" pitchFamily="34" charset="0"/>
                <a:ea typeface="Aptos" panose="020B0004020202020204" pitchFamily="34" charset="0"/>
                <a:cs typeface="Times New Roman" panose="02020603050405020304" pitchFamily="18" charset="0"/>
              </a:rPr>
              <a:t>20. </a:t>
            </a:r>
            <a:r>
              <a:rPr lang="en-US" dirty="0">
                <a:effectLst/>
                <a:latin typeface="Aptos" panose="020B0004020202020204" pitchFamily="34" charset="0"/>
                <a:ea typeface="Aptos" panose="020B0004020202020204" pitchFamily="34" charset="0"/>
                <a:cs typeface="Times New Roman" panose="02020603050405020304" pitchFamily="18" charset="0"/>
              </a:rPr>
              <a:t>Go back to the computer. Set Mud Area to manual and run the Mud Hopper 2 belt by clicking run under the reverse tab (Blue circle in Figure 17). All loose debris will now be in the waste hopper</a:t>
            </a:r>
            <a:endParaRPr lang="en-US" kern="100" dirty="0">
              <a:latin typeface="Aptos" panose="020B0004020202020204" pitchFamily="34" charset="0"/>
              <a:ea typeface="Aptos" panose="020B0004020202020204" pitchFamily="34" charset="0"/>
              <a:cs typeface="Times New Roman" panose="02020603050405020304" pitchFamily="18" charset="0"/>
            </a:endParaRPr>
          </a:p>
        </p:txBody>
      </p:sp>
      <p:grpSp>
        <p:nvGrpSpPr>
          <p:cNvPr id="2" name="Group 1">
            <a:extLst>
              <a:ext uri="{FF2B5EF4-FFF2-40B4-BE49-F238E27FC236}">
                <a16:creationId xmlns:a16="http://schemas.microsoft.com/office/drawing/2014/main" id="{8E60685D-CC8B-536C-F82F-2D88A0A573E4}"/>
              </a:ext>
            </a:extLst>
          </p:cNvPr>
          <p:cNvGrpSpPr/>
          <p:nvPr/>
        </p:nvGrpSpPr>
        <p:grpSpPr>
          <a:xfrm>
            <a:off x="5758649" y="2163154"/>
            <a:ext cx="5472567" cy="2816350"/>
            <a:chOff x="154858" y="-7214"/>
            <a:chExt cx="4690110" cy="2241267"/>
          </a:xfrm>
        </p:grpSpPr>
        <p:pic>
          <p:nvPicPr>
            <p:cNvPr id="6" name="Picture 5" descr="A screenshot of a video game&#10;&#10;Description automatically generated">
              <a:extLst>
                <a:ext uri="{FF2B5EF4-FFF2-40B4-BE49-F238E27FC236}">
                  <a16:creationId xmlns:a16="http://schemas.microsoft.com/office/drawing/2014/main" id="{4AD83C84-14FA-785F-491A-AFFF8C7EBFE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4858" y="-7214"/>
              <a:ext cx="4690110" cy="1953895"/>
            </a:xfrm>
            <a:prstGeom prst="rect">
              <a:avLst/>
            </a:prstGeom>
            <a:noFill/>
            <a:ln>
              <a:noFill/>
            </a:ln>
          </p:spPr>
        </p:pic>
        <p:sp>
          <p:nvSpPr>
            <p:cNvPr id="10" name="Text Box 2">
              <a:extLst>
                <a:ext uri="{FF2B5EF4-FFF2-40B4-BE49-F238E27FC236}">
                  <a16:creationId xmlns:a16="http://schemas.microsoft.com/office/drawing/2014/main" id="{85FE406C-2350-4F13-F5A8-2F7C9DFE3994}"/>
                </a:ext>
              </a:extLst>
            </p:cNvPr>
            <p:cNvSpPr txBox="1">
              <a:spLocks noChangeArrowheads="1"/>
            </p:cNvSpPr>
            <p:nvPr/>
          </p:nvSpPr>
          <p:spPr bwMode="auto">
            <a:xfrm>
              <a:off x="1976283" y="1939413"/>
              <a:ext cx="845575" cy="294640"/>
            </a:xfrm>
            <a:prstGeom prst="rect">
              <a:avLst/>
            </a:prstGeom>
            <a:solidFill>
              <a:srgbClr val="FFFFFF"/>
            </a:solidFill>
            <a:ln w="9525">
              <a:noFill/>
              <a:miter lim="800000"/>
              <a:headEnd/>
              <a:tailEnd/>
            </a:ln>
          </p:spPr>
          <p:txBody>
            <a:bodyPr rot="0" vert="horz" wrap="square" lIns="91440" tIns="45720" rIns="91440" bIns="45720" anchor="t" anchorCtr="0">
              <a:noAutofit/>
            </a:bodyPr>
            <a:lstStyle/>
            <a:p>
              <a:pPr marL="0" marR="0">
                <a:lnSpc>
                  <a:spcPct val="115000"/>
                </a:lnSpc>
                <a:spcBef>
                  <a:spcPts val="0"/>
                </a:spcBef>
                <a:spcAft>
                  <a:spcPts val="800"/>
                </a:spcAft>
              </a:pPr>
              <a:r>
                <a:rPr lang="en-US" sz="1200" kern="100">
                  <a:effectLst/>
                  <a:latin typeface="Aptos" panose="020B0004020202020204" pitchFamily="34" charset="0"/>
                  <a:ea typeface="Aptos" panose="020B0004020202020204" pitchFamily="34" charset="0"/>
                  <a:cs typeface="Times New Roman" panose="02020603050405020304" pitchFamily="18" charset="0"/>
                </a:rPr>
                <a:t>Figure 17</a:t>
              </a:r>
            </a:p>
          </p:txBody>
        </p:sp>
      </p:grpSp>
    </p:spTree>
    <p:extLst>
      <p:ext uri="{BB962C8B-B14F-4D97-AF65-F5344CB8AC3E}">
        <p14:creationId xmlns:p14="http://schemas.microsoft.com/office/powerpoint/2010/main" val="3774185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44" name="Rectangle 1043">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yellow machine with a few blocks of concrete&#10;&#10;Description automatically generated with medium confidence">
            <a:extLst>
              <a:ext uri="{FF2B5EF4-FFF2-40B4-BE49-F238E27FC236}">
                <a16:creationId xmlns:a16="http://schemas.microsoft.com/office/drawing/2014/main" id="{E3076670-0BAF-DD3D-109F-4069E1A18942}"/>
              </a:ext>
            </a:extLst>
          </p:cNvPr>
          <p:cNvPicPr>
            <a:picLocks noChangeAspect="1"/>
          </p:cNvPicPr>
          <p:nvPr/>
        </p:nvPicPr>
        <p:blipFill rotWithShape="1">
          <a:blip r:embed="rId2" r:link="rId4" cstate="print">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t="3899" r="-2" b="12008"/>
          <a:stretch>
            <a:fillRect/>
          </a:stretch>
        </p:blipFill>
        <p:spPr bwMode="auto">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a:noFill/>
        </p:spPr>
      </p:pic>
      <p:sp>
        <p:nvSpPr>
          <p:cNvPr id="3" name="Content Placeholder 2">
            <a:extLst>
              <a:ext uri="{FF2B5EF4-FFF2-40B4-BE49-F238E27FC236}">
                <a16:creationId xmlns:a16="http://schemas.microsoft.com/office/drawing/2014/main" id="{6F8127F2-A88E-3587-E460-6FD5C7F273C2}"/>
              </a:ext>
            </a:extLst>
          </p:cNvPr>
          <p:cNvSpPr>
            <a:spLocks noGrp="1"/>
          </p:cNvSpPr>
          <p:nvPr>
            <p:ph idx="1"/>
          </p:nvPr>
        </p:nvSpPr>
        <p:spPr>
          <a:xfrm>
            <a:off x="6513788" y="2333297"/>
            <a:ext cx="4840010" cy="3843666"/>
          </a:xfrm>
        </p:spPr>
        <p:txBody>
          <a:bodyPr>
            <a:normAutofit/>
          </a:bodyPr>
          <a:lstStyle/>
          <a:p>
            <a:r>
              <a:rPr lang="en-US" sz="2000" dirty="0"/>
              <a:t>Assumptions and Prerequisite Skills</a:t>
            </a:r>
          </a:p>
          <a:p>
            <a:pPr marL="800100" lvl="1" indent="-342900">
              <a:lnSpc>
                <a:spcPct val="115000"/>
              </a:lnSpc>
              <a:spcBef>
                <a:spcPts val="0"/>
              </a:spcBef>
              <a:buFont typeface="Symbol" panose="05050102010706020507" pitchFamily="18" charset="2"/>
              <a:buChar char=""/>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The computer is on and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IntelliBatch</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3.0 is open</a:t>
            </a:r>
          </a:p>
          <a:p>
            <a:pPr marL="800100" lvl="1" indent="-342900">
              <a:lnSpc>
                <a:spcPct val="115000"/>
              </a:lnSpc>
              <a:spcBef>
                <a:spcPts val="0"/>
              </a:spcBef>
              <a:buFont typeface="Symbol" panose="05050102010706020507" pitchFamily="18" charset="2"/>
              <a:buChar char=""/>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The proper closing procedures were completed the night before</a:t>
            </a:r>
          </a:p>
          <a:p>
            <a:pPr marL="800100" lvl="1" indent="-342900">
              <a:lnSpc>
                <a:spcPct val="115000"/>
              </a:lnSpc>
              <a:spcBef>
                <a:spcPts val="0"/>
              </a:spcBef>
              <a:spcAft>
                <a:spcPts val="800"/>
              </a:spcAft>
              <a:buFont typeface="Symbol" panose="05050102010706020507" pitchFamily="18" charset="2"/>
              <a:buChar char=""/>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The power switch is on (HMI screen is on)</a:t>
            </a:r>
          </a:p>
          <a:p>
            <a:r>
              <a:rPr lang="en-US" sz="2000" dirty="0"/>
              <a:t>Supplies Needed</a:t>
            </a:r>
          </a:p>
          <a:p>
            <a:pPr marL="800100" lvl="1" indent="-342900">
              <a:lnSpc>
                <a:spcPct val="115000"/>
              </a:lnSpc>
              <a:spcBef>
                <a:spcPts val="0"/>
              </a:spcBef>
              <a:buFont typeface="Symbol" panose="05050102010706020507" pitchFamily="18" charset="2"/>
              <a:buChar char=""/>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Standard PPE Equipment</a:t>
            </a:r>
          </a:p>
          <a:p>
            <a:pPr marL="800100" lvl="1" indent="-342900">
              <a:lnSpc>
                <a:spcPct val="115000"/>
              </a:lnSpc>
              <a:spcBef>
                <a:spcPts val="0"/>
              </a:spcBef>
              <a:spcAft>
                <a:spcPts val="800"/>
              </a:spcAft>
              <a:buFont typeface="Symbol" panose="05050102010706020507" pitchFamily="18" charset="2"/>
              <a:buChar char=""/>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Mallet</a:t>
            </a:r>
          </a:p>
          <a:p>
            <a:pPr marL="457200" lvl="1" indent="0">
              <a:buNone/>
            </a:pPr>
            <a:endParaRPr lang="en-US" sz="2000" dirty="0"/>
          </a:p>
        </p:txBody>
      </p:sp>
    </p:spTree>
    <p:extLst>
      <p:ext uri="{BB962C8B-B14F-4D97-AF65-F5344CB8AC3E}">
        <p14:creationId xmlns:p14="http://schemas.microsoft.com/office/powerpoint/2010/main" val="29235626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4" name="Title 1">
            <a:extLst>
              <a:ext uri="{FF2B5EF4-FFF2-40B4-BE49-F238E27FC236}">
                <a16:creationId xmlns:a16="http://schemas.microsoft.com/office/drawing/2014/main" id="{9E5F1471-65BB-8F20-076C-32DEF2B68C92}"/>
              </a:ext>
            </a:extLst>
          </p:cNvPr>
          <p:cNvSpPr>
            <a:spLocks noGrp="1"/>
          </p:cNvSpPr>
          <p:nvPr>
            <p:ph type="title"/>
          </p:nvPr>
        </p:nvSpPr>
        <p:spPr>
          <a:xfrm>
            <a:off x="838201" y="643467"/>
            <a:ext cx="3888526" cy="1800526"/>
          </a:xfrm>
        </p:spPr>
        <p:txBody>
          <a:bodyPr>
            <a:normAutofit/>
          </a:bodyPr>
          <a:lstStyle/>
          <a:p>
            <a:r>
              <a:rPr lang="en-US" dirty="0"/>
              <a:t>Procedure</a:t>
            </a:r>
          </a:p>
        </p:txBody>
      </p:sp>
      <p:sp>
        <p:nvSpPr>
          <p:cNvPr id="5" name="Content Placeholder 2">
            <a:extLst>
              <a:ext uri="{FF2B5EF4-FFF2-40B4-BE49-F238E27FC236}">
                <a16:creationId xmlns:a16="http://schemas.microsoft.com/office/drawing/2014/main" id="{9F2E546D-2D7F-EF7F-0E83-FF8F5B224DFF}"/>
              </a:ext>
            </a:extLst>
          </p:cNvPr>
          <p:cNvSpPr>
            <a:spLocks noGrp="1"/>
          </p:cNvSpPr>
          <p:nvPr>
            <p:ph idx="1"/>
          </p:nvPr>
        </p:nvSpPr>
        <p:spPr>
          <a:xfrm>
            <a:off x="838201" y="2623381"/>
            <a:ext cx="3888528" cy="3553581"/>
          </a:xfrm>
        </p:spPr>
        <p:txBody>
          <a:bodyPr>
            <a:normAutofit/>
          </a:bodyPr>
          <a:lstStyle/>
          <a:p>
            <a:pPr marL="914400" marR="0" lvl="2" indent="0">
              <a:spcBef>
                <a:spcPts val="0"/>
              </a:spcBef>
              <a:spcAft>
                <a:spcPts val="600"/>
              </a:spcAft>
              <a:buNone/>
            </a:pPr>
            <a:r>
              <a:rPr lang="en-US" kern="100" dirty="0">
                <a:latin typeface="Aptos" panose="020B0004020202020204" pitchFamily="34" charset="0"/>
                <a:ea typeface="Aptos" panose="020B0004020202020204" pitchFamily="34" charset="0"/>
                <a:cs typeface="Times New Roman" panose="02020603050405020304" pitchFamily="18" charset="0"/>
              </a:rPr>
              <a:t>21. </a:t>
            </a:r>
            <a:r>
              <a:rPr lang="en-US" dirty="0">
                <a:effectLst/>
                <a:latin typeface="Aptos" panose="020B0004020202020204" pitchFamily="34" charset="0"/>
                <a:ea typeface="Aptos" panose="020B0004020202020204" pitchFamily="34" charset="0"/>
                <a:cs typeface="Times New Roman" panose="02020603050405020304" pitchFamily="18" charset="0"/>
              </a:rPr>
              <a:t>Click on the value in the Mud Hopper and select “Zero Scale”. This will remove any inaccurate weight measurements on the hopper (Blue circle in Figure 18)</a:t>
            </a:r>
            <a:endParaRPr lang="en-US" kern="100" dirty="0">
              <a:latin typeface="Aptos" panose="020B0004020202020204" pitchFamily="34" charset="0"/>
              <a:ea typeface="Aptos" panose="020B0004020202020204" pitchFamily="34" charset="0"/>
              <a:cs typeface="Times New Roman" panose="02020603050405020304" pitchFamily="18" charset="0"/>
            </a:endParaRPr>
          </a:p>
        </p:txBody>
      </p:sp>
      <p:grpSp>
        <p:nvGrpSpPr>
          <p:cNvPr id="3" name="Group 2">
            <a:extLst>
              <a:ext uri="{FF2B5EF4-FFF2-40B4-BE49-F238E27FC236}">
                <a16:creationId xmlns:a16="http://schemas.microsoft.com/office/drawing/2014/main" id="{FDD6F869-025B-D5F5-17BB-5AB3102AF42D}"/>
              </a:ext>
            </a:extLst>
          </p:cNvPr>
          <p:cNvGrpSpPr/>
          <p:nvPr/>
        </p:nvGrpSpPr>
        <p:grpSpPr>
          <a:xfrm>
            <a:off x="6800986" y="1102525"/>
            <a:ext cx="4747546" cy="4681293"/>
            <a:chOff x="0" y="0"/>
            <a:chExt cx="1592580" cy="1570406"/>
          </a:xfrm>
        </p:grpSpPr>
        <p:grpSp>
          <p:nvGrpSpPr>
            <p:cNvPr id="7" name="Group 6">
              <a:extLst>
                <a:ext uri="{FF2B5EF4-FFF2-40B4-BE49-F238E27FC236}">
                  <a16:creationId xmlns:a16="http://schemas.microsoft.com/office/drawing/2014/main" id="{77CE04F5-DBBE-FD75-94B8-B7FB549012E6}"/>
                </a:ext>
              </a:extLst>
            </p:cNvPr>
            <p:cNvGrpSpPr/>
            <p:nvPr/>
          </p:nvGrpSpPr>
          <p:grpSpPr>
            <a:xfrm>
              <a:off x="0" y="0"/>
              <a:ext cx="1592580" cy="1570406"/>
              <a:chOff x="0" y="0"/>
              <a:chExt cx="1592580" cy="1570406"/>
            </a:xfrm>
          </p:grpSpPr>
          <p:sp>
            <p:nvSpPr>
              <p:cNvPr id="9" name="Text Box 2">
                <a:extLst>
                  <a:ext uri="{FF2B5EF4-FFF2-40B4-BE49-F238E27FC236}">
                    <a16:creationId xmlns:a16="http://schemas.microsoft.com/office/drawing/2014/main" id="{74523462-F964-6A56-06DC-743F0B1F034F}"/>
                  </a:ext>
                </a:extLst>
              </p:cNvPr>
              <p:cNvSpPr txBox="1">
                <a:spLocks noChangeArrowheads="1"/>
              </p:cNvSpPr>
              <p:nvPr/>
            </p:nvSpPr>
            <p:spPr bwMode="auto">
              <a:xfrm>
                <a:off x="420329" y="1268146"/>
                <a:ext cx="791251" cy="302260"/>
              </a:xfrm>
              <a:prstGeom prst="rect">
                <a:avLst/>
              </a:prstGeom>
              <a:solidFill>
                <a:srgbClr val="FFFFFF"/>
              </a:solidFill>
              <a:ln w="9525">
                <a:noFill/>
                <a:miter lim="800000"/>
                <a:headEnd/>
                <a:tailEnd/>
              </a:ln>
            </p:spPr>
            <p:txBody>
              <a:bodyPr rot="0" vert="horz" wrap="square" lIns="91440" tIns="45720" rIns="91440" bIns="45720" anchor="t" anchorCtr="0">
                <a:noAutofit/>
              </a:bodyPr>
              <a:lstStyle/>
              <a:p>
                <a:pPr defTabSz="2724912">
                  <a:lnSpc>
                    <a:spcPct val="115000"/>
                  </a:lnSpc>
                  <a:spcAft>
                    <a:spcPts val="2384"/>
                  </a:spcAft>
                </a:pPr>
                <a:r>
                  <a:rPr lang="en-US" sz="3576" kern="100">
                    <a:solidFill>
                      <a:schemeClr val="tx1"/>
                    </a:solidFill>
                    <a:latin typeface="Aptos" panose="020B0004020202020204" pitchFamily="34" charset="0"/>
                    <a:ea typeface="+mn-ea"/>
                    <a:cs typeface="Times New Roman" panose="02020603050405020304" pitchFamily="18" charset="0"/>
                  </a:rPr>
                  <a:t>Figure 18</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p:txBody>
          </p:sp>
          <p:pic>
            <p:nvPicPr>
              <p:cNvPr id="11" name="Picture 10">
                <a:extLst>
                  <a:ext uri="{FF2B5EF4-FFF2-40B4-BE49-F238E27FC236}">
                    <a16:creationId xmlns:a16="http://schemas.microsoft.com/office/drawing/2014/main" id="{69B004D6-3C5B-DE1B-26F7-A9E66A7CC45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592580" cy="1297940"/>
              </a:xfrm>
              <a:prstGeom prst="rect">
                <a:avLst/>
              </a:prstGeom>
              <a:noFill/>
              <a:ln>
                <a:noFill/>
              </a:ln>
            </p:spPr>
          </p:pic>
        </p:grpSp>
        <p:sp>
          <p:nvSpPr>
            <p:cNvPr id="8" name="Oval 7">
              <a:extLst>
                <a:ext uri="{FF2B5EF4-FFF2-40B4-BE49-F238E27FC236}">
                  <a16:creationId xmlns:a16="http://schemas.microsoft.com/office/drawing/2014/main" id="{C03132A4-FB3F-6E09-4320-A4456D0AA1B5}"/>
                </a:ext>
              </a:extLst>
            </p:cNvPr>
            <p:cNvSpPr/>
            <p:nvPr/>
          </p:nvSpPr>
          <p:spPr>
            <a:xfrm>
              <a:off x="347816" y="731274"/>
              <a:ext cx="846803" cy="568448"/>
            </a:xfrm>
            <a:prstGeom prst="ellipse">
              <a:avLst/>
            </a:prstGeom>
            <a:noFill/>
            <a:ln w="762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grpSp>
    </p:spTree>
    <p:extLst>
      <p:ext uri="{BB962C8B-B14F-4D97-AF65-F5344CB8AC3E}">
        <p14:creationId xmlns:p14="http://schemas.microsoft.com/office/powerpoint/2010/main" val="27717051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4" name="Title 1">
            <a:extLst>
              <a:ext uri="{FF2B5EF4-FFF2-40B4-BE49-F238E27FC236}">
                <a16:creationId xmlns:a16="http://schemas.microsoft.com/office/drawing/2014/main" id="{9E5F1471-65BB-8F20-076C-32DEF2B68C92}"/>
              </a:ext>
            </a:extLst>
          </p:cNvPr>
          <p:cNvSpPr>
            <a:spLocks noGrp="1"/>
          </p:cNvSpPr>
          <p:nvPr>
            <p:ph type="title"/>
          </p:nvPr>
        </p:nvSpPr>
        <p:spPr>
          <a:xfrm>
            <a:off x="838201" y="643467"/>
            <a:ext cx="3888526" cy="1800526"/>
          </a:xfrm>
        </p:spPr>
        <p:txBody>
          <a:bodyPr>
            <a:normAutofit/>
          </a:bodyPr>
          <a:lstStyle/>
          <a:p>
            <a:r>
              <a:rPr lang="en-US" dirty="0"/>
              <a:t>Procedure</a:t>
            </a:r>
          </a:p>
        </p:txBody>
      </p:sp>
      <p:sp>
        <p:nvSpPr>
          <p:cNvPr id="5" name="Content Placeholder 2">
            <a:extLst>
              <a:ext uri="{FF2B5EF4-FFF2-40B4-BE49-F238E27FC236}">
                <a16:creationId xmlns:a16="http://schemas.microsoft.com/office/drawing/2014/main" id="{9F2E546D-2D7F-EF7F-0E83-FF8F5B224DFF}"/>
              </a:ext>
            </a:extLst>
          </p:cNvPr>
          <p:cNvSpPr>
            <a:spLocks noGrp="1"/>
          </p:cNvSpPr>
          <p:nvPr>
            <p:ph idx="1"/>
          </p:nvPr>
        </p:nvSpPr>
        <p:spPr>
          <a:xfrm>
            <a:off x="162340" y="2579797"/>
            <a:ext cx="3888528" cy="3553581"/>
          </a:xfrm>
        </p:spPr>
        <p:txBody>
          <a:bodyPr>
            <a:normAutofit/>
          </a:bodyPr>
          <a:lstStyle/>
          <a:p>
            <a:pPr marL="914400" marR="0" lvl="2" indent="0">
              <a:spcBef>
                <a:spcPts val="0"/>
              </a:spcBef>
              <a:spcAft>
                <a:spcPts val="600"/>
              </a:spcAft>
              <a:buNone/>
            </a:pPr>
            <a:r>
              <a:rPr lang="en-US" kern="100" dirty="0">
                <a:latin typeface="Aptos" panose="020B0004020202020204" pitchFamily="34" charset="0"/>
                <a:ea typeface="Aptos" panose="020B0004020202020204" pitchFamily="34" charset="0"/>
                <a:cs typeface="Times New Roman" panose="02020603050405020304" pitchFamily="18" charset="0"/>
              </a:rPr>
              <a:t>22. </a:t>
            </a:r>
            <a:r>
              <a:rPr lang="en-US" dirty="0">
                <a:effectLst/>
                <a:latin typeface="Aptos" panose="020B0004020202020204" pitchFamily="34" charset="0"/>
                <a:ea typeface="Aptos" panose="020B0004020202020204" pitchFamily="34" charset="0"/>
                <a:cs typeface="Times New Roman" panose="02020603050405020304" pitchFamily="18" charset="0"/>
              </a:rPr>
              <a:t>For any debris that fell off the mud hopper belt, as well as the debris knocked off from Figure 3D, set the machine belt to reverse. This debris will now be on the floor (Figure 19)</a:t>
            </a:r>
            <a:endParaRPr lang="en-US" kern="100" dirty="0">
              <a:latin typeface="Aptos" panose="020B0004020202020204" pitchFamily="34" charset="0"/>
              <a:ea typeface="Aptos" panose="020B0004020202020204" pitchFamily="34" charset="0"/>
              <a:cs typeface="Times New Roman" panose="02020603050405020304" pitchFamily="18" charset="0"/>
            </a:endParaRPr>
          </a:p>
        </p:txBody>
      </p:sp>
      <p:grpSp>
        <p:nvGrpSpPr>
          <p:cNvPr id="2" name="Group 1">
            <a:extLst>
              <a:ext uri="{FF2B5EF4-FFF2-40B4-BE49-F238E27FC236}">
                <a16:creationId xmlns:a16="http://schemas.microsoft.com/office/drawing/2014/main" id="{8148BA30-B7C5-D9C8-16F9-489A47AD1977}"/>
              </a:ext>
            </a:extLst>
          </p:cNvPr>
          <p:cNvGrpSpPr/>
          <p:nvPr/>
        </p:nvGrpSpPr>
        <p:grpSpPr>
          <a:xfrm>
            <a:off x="4883425" y="2236166"/>
            <a:ext cx="6804991" cy="2216564"/>
            <a:chOff x="0" y="0"/>
            <a:chExt cx="5943600" cy="1670118"/>
          </a:xfrm>
        </p:grpSpPr>
        <p:pic>
          <p:nvPicPr>
            <p:cNvPr id="6" name="Picture 5" descr="A screenshot of a video game&#10;&#10;Description automatically generated">
              <a:extLst>
                <a:ext uri="{FF2B5EF4-FFF2-40B4-BE49-F238E27FC236}">
                  <a16:creationId xmlns:a16="http://schemas.microsoft.com/office/drawing/2014/main" id="{71160144-00CE-B8A4-4437-716881CE138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5943600" cy="1371600"/>
            </a:xfrm>
            <a:prstGeom prst="rect">
              <a:avLst/>
            </a:prstGeom>
            <a:noFill/>
            <a:ln>
              <a:noFill/>
            </a:ln>
          </p:spPr>
        </p:pic>
        <p:sp>
          <p:nvSpPr>
            <p:cNvPr id="10" name="Text Box 2">
              <a:extLst>
                <a:ext uri="{FF2B5EF4-FFF2-40B4-BE49-F238E27FC236}">
                  <a16:creationId xmlns:a16="http://schemas.microsoft.com/office/drawing/2014/main" id="{E7296344-6F45-8048-0E49-552ADD974649}"/>
                </a:ext>
              </a:extLst>
            </p:cNvPr>
            <p:cNvSpPr txBox="1">
              <a:spLocks noChangeArrowheads="1"/>
            </p:cNvSpPr>
            <p:nvPr/>
          </p:nvSpPr>
          <p:spPr bwMode="auto">
            <a:xfrm>
              <a:off x="2606040" y="1383098"/>
              <a:ext cx="803295" cy="287020"/>
            </a:xfrm>
            <a:prstGeom prst="rect">
              <a:avLst/>
            </a:prstGeom>
            <a:solidFill>
              <a:srgbClr val="FFFFFF"/>
            </a:solidFill>
            <a:ln w="9525">
              <a:noFill/>
              <a:miter lim="800000"/>
              <a:headEnd/>
              <a:tailEnd/>
            </a:ln>
          </p:spPr>
          <p:txBody>
            <a:bodyPr rot="0" vert="horz" wrap="square" lIns="91440" tIns="45720" rIns="91440" bIns="45720" anchor="t" anchorCtr="0">
              <a:noAutofit/>
            </a:bodyPr>
            <a:lstStyle/>
            <a:p>
              <a:pPr marL="0" marR="0">
                <a:lnSpc>
                  <a:spcPct val="115000"/>
                </a:lnSpc>
                <a:spcBef>
                  <a:spcPts val="0"/>
                </a:spcBef>
                <a:spcAft>
                  <a:spcPts val="800"/>
                </a:spcAft>
              </a:pPr>
              <a:r>
                <a:rPr lang="en-US" sz="1200" kern="100">
                  <a:effectLst/>
                  <a:latin typeface="Aptos" panose="020B0004020202020204" pitchFamily="34" charset="0"/>
                  <a:ea typeface="Aptos" panose="020B0004020202020204" pitchFamily="34" charset="0"/>
                  <a:cs typeface="Times New Roman" panose="02020603050405020304" pitchFamily="18" charset="0"/>
                </a:rPr>
                <a:t>Figure 19</a:t>
              </a:r>
            </a:p>
          </p:txBody>
        </p:sp>
      </p:grpSp>
    </p:spTree>
    <p:extLst>
      <p:ext uri="{BB962C8B-B14F-4D97-AF65-F5344CB8AC3E}">
        <p14:creationId xmlns:p14="http://schemas.microsoft.com/office/powerpoint/2010/main" val="537479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Shape 28">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4" name="Title 1">
            <a:extLst>
              <a:ext uri="{FF2B5EF4-FFF2-40B4-BE49-F238E27FC236}">
                <a16:creationId xmlns:a16="http://schemas.microsoft.com/office/drawing/2014/main" id="{9E5F1471-65BB-8F20-076C-32DEF2B68C92}"/>
              </a:ext>
            </a:extLst>
          </p:cNvPr>
          <p:cNvSpPr>
            <a:spLocks noGrp="1"/>
          </p:cNvSpPr>
          <p:nvPr>
            <p:ph type="title"/>
          </p:nvPr>
        </p:nvSpPr>
        <p:spPr>
          <a:xfrm>
            <a:off x="838201" y="643467"/>
            <a:ext cx="3888526" cy="1800526"/>
          </a:xfrm>
        </p:spPr>
        <p:txBody>
          <a:bodyPr>
            <a:normAutofit/>
          </a:bodyPr>
          <a:lstStyle/>
          <a:p>
            <a:r>
              <a:rPr lang="en-US" dirty="0"/>
              <a:t>Procedure</a:t>
            </a:r>
          </a:p>
        </p:txBody>
      </p:sp>
      <p:sp>
        <p:nvSpPr>
          <p:cNvPr id="5" name="Content Placeholder 2">
            <a:extLst>
              <a:ext uri="{FF2B5EF4-FFF2-40B4-BE49-F238E27FC236}">
                <a16:creationId xmlns:a16="http://schemas.microsoft.com/office/drawing/2014/main" id="{9F2E546D-2D7F-EF7F-0E83-FF8F5B224DFF}"/>
              </a:ext>
            </a:extLst>
          </p:cNvPr>
          <p:cNvSpPr>
            <a:spLocks noGrp="1"/>
          </p:cNvSpPr>
          <p:nvPr>
            <p:ph idx="1"/>
          </p:nvPr>
        </p:nvSpPr>
        <p:spPr>
          <a:xfrm>
            <a:off x="838201" y="2623381"/>
            <a:ext cx="3888528" cy="3553581"/>
          </a:xfrm>
        </p:spPr>
        <p:txBody>
          <a:bodyPr>
            <a:normAutofit/>
          </a:bodyPr>
          <a:lstStyle/>
          <a:p>
            <a:pPr marL="914400" marR="0" lvl="2" indent="0">
              <a:spcBef>
                <a:spcPts val="0"/>
              </a:spcBef>
              <a:spcAft>
                <a:spcPts val="600"/>
              </a:spcAft>
              <a:buNone/>
            </a:pPr>
            <a:r>
              <a:rPr lang="en-US" kern="100" dirty="0">
                <a:latin typeface="Aptos" panose="020B0004020202020204" pitchFamily="34" charset="0"/>
                <a:ea typeface="Aptos" panose="020B0004020202020204" pitchFamily="34" charset="0"/>
                <a:cs typeface="Times New Roman" panose="02020603050405020304" pitchFamily="18" charset="0"/>
              </a:rPr>
              <a:t>23. </a:t>
            </a:r>
            <a:r>
              <a:rPr lang="en-US" dirty="0">
                <a:effectLst/>
                <a:latin typeface="Aptos" panose="020B0004020202020204" pitchFamily="34" charset="0"/>
                <a:ea typeface="Aptos" panose="020B0004020202020204" pitchFamily="34" charset="0"/>
                <a:cs typeface="Times New Roman" panose="02020603050405020304" pitchFamily="18" charset="0"/>
              </a:rPr>
              <a:t>Go to the Mud hopper gate and put the bolt back on (Blue circle in Figure 20). NOTE: make sure the mud hopper belt is turned off at this time.</a:t>
            </a:r>
            <a:endParaRPr lang="en-US" kern="100" dirty="0">
              <a:latin typeface="Aptos" panose="020B0004020202020204" pitchFamily="34" charset="0"/>
              <a:ea typeface="Aptos" panose="020B0004020202020204" pitchFamily="34" charset="0"/>
              <a:cs typeface="Times New Roman" panose="02020603050405020304" pitchFamily="18" charset="0"/>
            </a:endParaRPr>
          </a:p>
        </p:txBody>
      </p:sp>
      <p:grpSp>
        <p:nvGrpSpPr>
          <p:cNvPr id="3" name="Group 2">
            <a:extLst>
              <a:ext uri="{FF2B5EF4-FFF2-40B4-BE49-F238E27FC236}">
                <a16:creationId xmlns:a16="http://schemas.microsoft.com/office/drawing/2014/main" id="{3EEA14B9-BBB7-B34E-58BE-772A32003EF4}"/>
              </a:ext>
            </a:extLst>
          </p:cNvPr>
          <p:cNvGrpSpPr/>
          <p:nvPr/>
        </p:nvGrpSpPr>
        <p:grpSpPr>
          <a:xfrm>
            <a:off x="7298392" y="643234"/>
            <a:ext cx="3752735" cy="5599876"/>
            <a:chOff x="0" y="0"/>
            <a:chExt cx="2038350" cy="3041650"/>
          </a:xfrm>
        </p:grpSpPr>
        <p:pic>
          <p:nvPicPr>
            <p:cNvPr id="7" name="Picture 6" descr="A close up of a machine&#10;&#10;Description automatically generated">
              <a:extLst>
                <a:ext uri="{FF2B5EF4-FFF2-40B4-BE49-F238E27FC236}">
                  <a16:creationId xmlns:a16="http://schemas.microsoft.com/office/drawing/2014/main" id="{89F68C92-A0C7-B698-5F3B-5A8AFEF6236E}"/>
                </a:ext>
              </a:extLst>
            </p:cNvPr>
            <p:cNvPicPr>
              <a:picLocks noChangeAspect="1"/>
            </p:cNvPicPr>
            <p:nvPr/>
          </p:nvPicPr>
          <p:blipFill>
            <a:blip r:embed="rId2" r:link="rId3" cstate="print">
              <a:extLst>
                <a:ext uri="{28A0092B-C50C-407E-A947-70E740481C1C}">
                  <a14:useLocalDpi xmlns:a14="http://schemas.microsoft.com/office/drawing/2010/main" val="0"/>
                </a:ext>
              </a:extLst>
            </a:blip>
            <a:srcRect/>
            <a:stretch>
              <a:fillRect/>
            </a:stretch>
          </p:blipFill>
          <p:spPr bwMode="auto">
            <a:xfrm>
              <a:off x="0" y="0"/>
              <a:ext cx="2038350" cy="2718435"/>
            </a:xfrm>
            <a:prstGeom prst="rect">
              <a:avLst/>
            </a:prstGeom>
            <a:noFill/>
            <a:ln>
              <a:noFill/>
            </a:ln>
          </p:spPr>
        </p:pic>
        <p:sp>
          <p:nvSpPr>
            <p:cNvPr id="8" name="Oval 7">
              <a:extLst>
                <a:ext uri="{FF2B5EF4-FFF2-40B4-BE49-F238E27FC236}">
                  <a16:creationId xmlns:a16="http://schemas.microsoft.com/office/drawing/2014/main" id="{7A974A31-A9EE-D428-C1E0-0B2963BBE918}"/>
                </a:ext>
              </a:extLst>
            </p:cNvPr>
            <p:cNvSpPr/>
            <p:nvPr/>
          </p:nvSpPr>
          <p:spPr>
            <a:xfrm>
              <a:off x="1009650" y="990600"/>
              <a:ext cx="520700" cy="615950"/>
            </a:xfrm>
            <a:prstGeom prst="ellipse">
              <a:avLst/>
            </a:prstGeom>
            <a:noFill/>
            <a:ln w="762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9" name="Text Box 2">
              <a:extLst>
                <a:ext uri="{FF2B5EF4-FFF2-40B4-BE49-F238E27FC236}">
                  <a16:creationId xmlns:a16="http://schemas.microsoft.com/office/drawing/2014/main" id="{A836E4A5-E9C6-A9A0-29C6-DFB6B239B652}"/>
                </a:ext>
              </a:extLst>
            </p:cNvPr>
            <p:cNvSpPr txBox="1">
              <a:spLocks noChangeArrowheads="1"/>
            </p:cNvSpPr>
            <p:nvPr/>
          </p:nvSpPr>
          <p:spPr bwMode="auto">
            <a:xfrm>
              <a:off x="615950" y="2749550"/>
              <a:ext cx="800100" cy="292100"/>
            </a:xfrm>
            <a:prstGeom prst="rect">
              <a:avLst/>
            </a:prstGeom>
            <a:solidFill>
              <a:srgbClr val="FFFFFF"/>
            </a:solidFill>
            <a:ln w="9525">
              <a:noFill/>
              <a:miter lim="800000"/>
              <a:headEnd/>
              <a:tailEnd/>
            </a:ln>
          </p:spPr>
          <p:txBody>
            <a:bodyPr rot="0" vert="horz" wrap="square" lIns="91440" tIns="45720" rIns="91440" bIns="45720" anchor="t" anchorCtr="0">
              <a:noAutofit/>
            </a:bodyPr>
            <a:lstStyle/>
            <a:p>
              <a:pPr defTabSz="1682496">
                <a:lnSpc>
                  <a:spcPct val="115000"/>
                </a:lnSpc>
                <a:spcAft>
                  <a:spcPts val="1472"/>
                </a:spcAft>
              </a:pPr>
              <a:r>
                <a:rPr lang="en-US" sz="2208" kern="100">
                  <a:solidFill>
                    <a:schemeClr val="tx1"/>
                  </a:solidFill>
                  <a:latin typeface="Aptos" panose="020B0004020202020204" pitchFamily="34" charset="0"/>
                  <a:ea typeface="+mn-ea"/>
                  <a:cs typeface="Times New Roman" panose="02020603050405020304" pitchFamily="18" charset="0"/>
                </a:rPr>
                <a:t>Figure 20</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p:txBody>
        </p:sp>
      </p:grpSp>
    </p:spTree>
    <p:extLst>
      <p:ext uri="{BB962C8B-B14F-4D97-AF65-F5344CB8AC3E}">
        <p14:creationId xmlns:p14="http://schemas.microsoft.com/office/powerpoint/2010/main" val="34227565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Shape 35">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4" name="Title 1">
            <a:extLst>
              <a:ext uri="{FF2B5EF4-FFF2-40B4-BE49-F238E27FC236}">
                <a16:creationId xmlns:a16="http://schemas.microsoft.com/office/drawing/2014/main" id="{9E5F1471-65BB-8F20-076C-32DEF2B68C92}"/>
              </a:ext>
            </a:extLst>
          </p:cNvPr>
          <p:cNvSpPr>
            <a:spLocks noGrp="1"/>
          </p:cNvSpPr>
          <p:nvPr>
            <p:ph type="title"/>
          </p:nvPr>
        </p:nvSpPr>
        <p:spPr>
          <a:xfrm>
            <a:off x="838201" y="643467"/>
            <a:ext cx="3888526" cy="1800526"/>
          </a:xfrm>
        </p:spPr>
        <p:txBody>
          <a:bodyPr>
            <a:normAutofit/>
          </a:bodyPr>
          <a:lstStyle/>
          <a:p>
            <a:r>
              <a:rPr lang="en-US" dirty="0"/>
              <a:t>Procedure</a:t>
            </a:r>
          </a:p>
        </p:txBody>
      </p:sp>
      <p:sp>
        <p:nvSpPr>
          <p:cNvPr id="5" name="Content Placeholder 2">
            <a:extLst>
              <a:ext uri="{FF2B5EF4-FFF2-40B4-BE49-F238E27FC236}">
                <a16:creationId xmlns:a16="http://schemas.microsoft.com/office/drawing/2014/main" id="{9F2E546D-2D7F-EF7F-0E83-FF8F5B224DFF}"/>
              </a:ext>
            </a:extLst>
          </p:cNvPr>
          <p:cNvSpPr>
            <a:spLocks noGrp="1"/>
          </p:cNvSpPr>
          <p:nvPr>
            <p:ph idx="1"/>
          </p:nvPr>
        </p:nvSpPr>
        <p:spPr>
          <a:xfrm>
            <a:off x="838201" y="2623381"/>
            <a:ext cx="3888528" cy="3553581"/>
          </a:xfrm>
        </p:spPr>
        <p:txBody>
          <a:bodyPr>
            <a:normAutofit/>
          </a:bodyPr>
          <a:lstStyle/>
          <a:p>
            <a:pPr marL="914400" marR="0" lvl="2" indent="0">
              <a:spcBef>
                <a:spcPts val="0"/>
              </a:spcBef>
              <a:spcAft>
                <a:spcPts val="600"/>
              </a:spcAft>
              <a:buNone/>
            </a:pPr>
            <a:r>
              <a:rPr lang="en-US" kern="100" dirty="0">
                <a:latin typeface="Aptos" panose="020B0004020202020204" pitchFamily="34" charset="0"/>
                <a:ea typeface="Aptos" panose="020B0004020202020204" pitchFamily="34" charset="0"/>
                <a:cs typeface="Times New Roman" panose="02020603050405020304" pitchFamily="18" charset="0"/>
              </a:rPr>
              <a:t>24. </a:t>
            </a:r>
            <a:r>
              <a:rPr lang="en-US" dirty="0">
                <a:effectLst/>
                <a:latin typeface="Aptos" panose="020B0004020202020204" pitchFamily="34" charset="0"/>
                <a:ea typeface="Aptos" panose="020B0004020202020204" pitchFamily="34" charset="0"/>
                <a:cs typeface="Times New Roman" panose="02020603050405020304" pitchFamily="18" charset="0"/>
              </a:rPr>
              <a:t>Go back to the computer and set mixing to manual (Figure 21)</a:t>
            </a:r>
            <a:endParaRPr lang="en-US" kern="100" dirty="0">
              <a:latin typeface="Aptos" panose="020B0004020202020204" pitchFamily="34" charset="0"/>
              <a:ea typeface="Aptos" panose="020B0004020202020204" pitchFamily="34" charset="0"/>
              <a:cs typeface="Times New Roman" panose="02020603050405020304" pitchFamily="18" charset="0"/>
            </a:endParaRPr>
          </a:p>
        </p:txBody>
      </p:sp>
      <p:grpSp>
        <p:nvGrpSpPr>
          <p:cNvPr id="2" name="Group 1">
            <a:extLst>
              <a:ext uri="{FF2B5EF4-FFF2-40B4-BE49-F238E27FC236}">
                <a16:creationId xmlns:a16="http://schemas.microsoft.com/office/drawing/2014/main" id="{8A84C955-5533-5A6E-020E-94FEF48C2BA6}"/>
              </a:ext>
            </a:extLst>
          </p:cNvPr>
          <p:cNvGrpSpPr/>
          <p:nvPr/>
        </p:nvGrpSpPr>
        <p:grpSpPr>
          <a:xfrm>
            <a:off x="7430746" y="643234"/>
            <a:ext cx="3488027" cy="5599876"/>
            <a:chOff x="0" y="0"/>
            <a:chExt cx="1210310" cy="1943100"/>
          </a:xfrm>
        </p:grpSpPr>
        <p:pic>
          <p:nvPicPr>
            <p:cNvPr id="6" name="Picture 5" descr="A blue circle with a blue circle with a blue line&#10;&#10;Description automatically generated with medium confidence">
              <a:extLst>
                <a:ext uri="{FF2B5EF4-FFF2-40B4-BE49-F238E27FC236}">
                  <a16:creationId xmlns:a16="http://schemas.microsoft.com/office/drawing/2014/main" id="{77985F78-ABAA-8AFC-0663-9CA5F74999D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0310" cy="1645920"/>
            </a:xfrm>
            <a:prstGeom prst="rect">
              <a:avLst/>
            </a:prstGeom>
            <a:noFill/>
            <a:ln>
              <a:noFill/>
            </a:ln>
          </p:spPr>
        </p:pic>
        <p:sp>
          <p:nvSpPr>
            <p:cNvPr id="10" name="Text Box 2">
              <a:extLst>
                <a:ext uri="{FF2B5EF4-FFF2-40B4-BE49-F238E27FC236}">
                  <a16:creationId xmlns:a16="http://schemas.microsoft.com/office/drawing/2014/main" id="{51C4DAAD-1D68-6803-9B1F-73BB2A83BD77}"/>
                </a:ext>
              </a:extLst>
            </p:cNvPr>
            <p:cNvSpPr txBox="1">
              <a:spLocks noChangeArrowheads="1"/>
            </p:cNvSpPr>
            <p:nvPr/>
          </p:nvSpPr>
          <p:spPr bwMode="auto">
            <a:xfrm>
              <a:off x="236219" y="1653540"/>
              <a:ext cx="810915" cy="289560"/>
            </a:xfrm>
            <a:prstGeom prst="rect">
              <a:avLst/>
            </a:prstGeom>
            <a:solidFill>
              <a:srgbClr val="FFFFFF"/>
            </a:solidFill>
            <a:ln w="9525">
              <a:noFill/>
              <a:miter lim="800000"/>
              <a:headEnd/>
              <a:tailEnd/>
            </a:ln>
          </p:spPr>
          <p:txBody>
            <a:bodyPr rot="0" vert="horz" wrap="square" lIns="91440" tIns="45720" rIns="91440" bIns="45720" anchor="t" anchorCtr="0">
              <a:noAutofit/>
            </a:bodyPr>
            <a:lstStyle/>
            <a:p>
              <a:pPr defTabSz="2633472">
                <a:lnSpc>
                  <a:spcPct val="115000"/>
                </a:lnSpc>
                <a:spcAft>
                  <a:spcPts val="2304"/>
                </a:spcAft>
              </a:pPr>
              <a:r>
                <a:rPr lang="en-US" sz="3456" kern="100">
                  <a:solidFill>
                    <a:schemeClr val="tx1"/>
                  </a:solidFill>
                  <a:latin typeface="Aptos" panose="020B0004020202020204" pitchFamily="34" charset="0"/>
                  <a:ea typeface="+mn-ea"/>
                  <a:cs typeface="Times New Roman" panose="02020603050405020304" pitchFamily="18" charset="0"/>
                </a:rPr>
                <a:t>Figure 21</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p:txBody>
        </p:sp>
      </p:grpSp>
    </p:spTree>
    <p:extLst>
      <p:ext uri="{BB962C8B-B14F-4D97-AF65-F5344CB8AC3E}">
        <p14:creationId xmlns:p14="http://schemas.microsoft.com/office/powerpoint/2010/main" val="2373938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 name="Rectangle 40">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Freeform: Shape 42">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4" name="Title 1">
            <a:extLst>
              <a:ext uri="{FF2B5EF4-FFF2-40B4-BE49-F238E27FC236}">
                <a16:creationId xmlns:a16="http://schemas.microsoft.com/office/drawing/2014/main" id="{9E5F1471-65BB-8F20-076C-32DEF2B68C92}"/>
              </a:ext>
            </a:extLst>
          </p:cNvPr>
          <p:cNvSpPr>
            <a:spLocks noGrp="1"/>
          </p:cNvSpPr>
          <p:nvPr>
            <p:ph type="title"/>
          </p:nvPr>
        </p:nvSpPr>
        <p:spPr>
          <a:xfrm>
            <a:off x="838201" y="643467"/>
            <a:ext cx="3888526" cy="1800526"/>
          </a:xfrm>
        </p:spPr>
        <p:txBody>
          <a:bodyPr>
            <a:normAutofit/>
          </a:bodyPr>
          <a:lstStyle/>
          <a:p>
            <a:r>
              <a:rPr lang="en-US" dirty="0"/>
              <a:t>Procedure</a:t>
            </a:r>
          </a:p>
        </p:txBody>
      </p:sp>
      <p:sp>
        <p:nvSpPr>
          <p:cNvPr id="5" name="Content Placeholder 2">
            <a:extLst>
              <a:ext uri="{FF2B5EF4-FFF2-40B4-BE49-F238E27FC236}">
                <a16:creationId xmlns:a16="http://schemas.microsoft.com/office/drawing/2014/main" id="{9F2E546D-2D7F-EF7F-0E83-FF8F5B224DFF}"/>
              </a:ext>
            </a:extLst>
          </p:cNvPr>
          <p:cNvSpPr>
            <a:spLocks noGrp="1"/>
          </p:cNvSpPr>
          <p:nvPr>
            <p:ph idx="1"/>
          </p:nvPr>
        </p:nvSpPr>
        <p:spPr>
          <a:xfrm>
            <a:off x="838201" y="2623381"/>
            <a:ext cx="3888528" cy="3553581"/>
          </a:xfrm>
        </p:spPr>
        <p:txBody>
          <a:bodyPr>
            <a:normAutofit/>
          </a:bodyPr>
          <a:lstStyle/>
          <a:p>
            <a:pPr marL="914400" marR="0" lvl="2" indent="0">
              <a:spcBef>
                <a:spcPts val="0"/>
              </a:spcBef>
              <a:spcAft>
                <a:spcPts val="600"/>
              </a:spcAft>
              <a:buNone/>
            </a:pPr>
            <a:r>
              <a:rPr lang="en-US" kern="100" dirty="0">
                <a:latin typeface="Aptos" panose="020B0004020202020204" pitchFamily="34" charset="0"/>
                <a:ea typeface="Aptos" panose="020B0004020202020204" pitchFamily="34" charset="0"/>
                <a:cs typeface="Times New Roman" panose="02020603050405020304" pitchFamily="18" charset="0"/>
              </a:rPr>
              <a:t>25. </a:t>
            </a:r>
            <a:r>
              <a:rPr lang="en-US" dirty="0">
                <a:effectLst/>
                <a:latin typeface="Aptos" panose="020B0004020202020204" pitchFamily="34" charset="0"/>
                <a:ea typeface="Aptos" panose="020B0004020202020204" pitchFamily="34" charset="0"/>
                <a:cs typeface="Times New Roman" panose="02020603050405020304" pitchFamily="18" charset="0"/>
              </a:rPr>
              <a:t>Find the mixer tab, and turn it on by clicking on the orange tringle in the bottom right corner of the icon and holding the start button until you hear the mixer start-up (Blue circle in Figure 22)</a:t>
            </a:r>
            <a:endParaRPr lang="en-US" kern="100" dirty="0">
              <a:latin typeface="Aptos" panose="020B0004020202020204" pitchFamily="34" charset="0"/>
              <a:ea typeface="Aptos" panose="020B0004020202020204" pitchFamily="34" charset="0"/>
              <a:cs typeface="Times New Roman" panose="02020603050405020304" pitchFamily="18" charset="0"/>
            </a:endParaRPr>
          </a:p>
        </p:txBody>
      </p:sp>
      <p:grpSp>
        <p:nvGrpSpPr>
          <p:cNvPr id="3" name="Group 2">
            <a:extLst>
              <a:ext uri="{FF2B5EF4-FFF2-40B4-BE49-F238E27FC236}">
                <a16:creationId xmlns:a16="http://schemas.microsoft.com/office/drawing/2014/main" id="{3FD322D3-AD30-884A-AE41-F182FD62B2B3}"/>
              </a:ext>
            </a:extLst>
          </p:cNvPr>
          <p:cNvGrpSpPr/>
          <p:nvPr/>
        </p:nvGrpSpPr>
        <p:grpSpPr>
          <a:xfrm>
            <a:off x="6800986" y="2688434"/>
            <a:ext cx="4747547" cy="1600773"/>
            <a:chOff x="0" y="0"/>
            <a:chExt cx="5943600" cy="2004058"/>
          </a:xfrm>
        </p:grpSpPr>
        <p:pic>
          <p:nvPicPr>
            <p:cNvPr id="7" name="Picture 6" descr="A screenshot of a computer&#10;&#10;Description automatically generated">
              <a:extLst>
                <a:ext uri="{FF2B5EF4-FFF2-40B4-BE49-F238E27FC236}">
                  <a16:creationId xmlns:a16="http://schemas.microsoft.com/office/drawing/2014/main" id="{EDF407C9-2360-3745-927C-619D8A5FFE6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5943600" cy="1580515"/>
            </a:xfrm>
            <a:prstGeom prst="rect">
              <a:avLst/>
            </a:prstGeom>
            <a:noFill/>
            <a:ln>
              <a:noFill/>
            </a:ln>
          </p:spPr>
        </p:pic>
        <p:sp>
          <p:nvSpPr>
            <p:cNvPr id="8" name="Oval 7">
              <a:extLst>
                <a:ext uri="{FF2B5EF4-FFF2-40B4-BE49-F238E27FC236}">
                  <a16:creationId xmlns:a16="http://schemas.microsoft.com/office/drawing/2014/main" id="{426850F5-5943-569B-4E9D-9A43D0439D53}"/>
                </a:ext>
              </a:extLst>
            </p:cNvPr>
            <p:cNvSpPr/>
            <p:nvPr/>
          </p:nvSpPr>
          <p:spPr>
            <a:xfrm>
              <a:off x="3253740" y="868680"/>
              <a:ext cx="838200" cy="426720"/>
            </a:xfrm>
            <a:prstGeom prst="ellipse">
              <a:avLst/>
            </a:prstGeom>
            <a:noFill/>
            <a:ln w="762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9" name="Text Box 2">
              <a:extLst>
                <a:ext uri="{FF2B5EF4-FFF2-40B4-BE49-F238E27FC236}">
                  <a16:creationId xmlns:a16="http://schemas.microsoft.com/office/drawing/2014/main" id="{9FB74F91-E381-C641-721D-04819A882B33}"/>
                </a:ext>
              </a:extLst>
            </p:cNvPr>
            <p:cNvSpPr txBox="1">
              <a:spLocks noChangeArrowheads="1"/>
            </p:cNvSpPr>
            <p:nvPr/>
          </p:nvSpPr>
          <p:spPr bwMode="auto">
            <a:xfrm>
              <a:off x="2529839" y="1577339"/>
              <a:ext cx="838200" cy="426719"/>
            </a:xfrm>
            <a:prstGeom prst="rect">
              <a:avLst/>
            </a:prstGeom>
            <a:solidFill>
              <a:srgbClr val="FFFFFF"/>
            </a:solidFill>
            <a:ln w="9525">
              <a:noFill/>
              <a:miter lim="800000"/>
              <a:headEnd/>
              <a:tailEnd/>
            </a:ln>
          </p:spPr>
          <p:txBody>
            <a:bodyPr rot="0" vert="horz" wrap="square" lIns="91440" tIns="45720" rIns="91440" bIns="45720" anchor="t" anchorCtr="0">
              <a:noAutofit/>
            </a:bodyPr>
            <a:lstStyle/>
            <a:p>
              <a:pPr defTabSz="722376">
                <a:lnSpc>
                  <a:spcPct val="115000"/>
                </a:lnSpc>
                <a:spcAft>
                  <a:spcPts val="632"/>
                </a:spcAft>
              </a:pPr>
              <a:r>
                <a:rPr lang="en-US" sz="948" kern="100" dirty="0">
                  <a:solidFill>
                    <a:schemeClr val="tx1"/>
                  </a:solidFill>
                  <a:latin typeface="Aptos" panose="020B0004020202020204" pitchFamily="34" charset="0"/>
                  <a:ea typeface="+mn-ea"/>
                  <a:cs typeface="Times New Roman" panose="02020603050405020304" pitchFamily="18" charset="0"/>
                </a:rPr>
                <a:t>Figure 22</a:t>
              </a:r>
              <a:endParaRPr lang="en-US" sz="1200" kern="100" dirty="0">
                <a:effectLst/>
                <a:latin typeface="Aptos" panose="020B0004020202020204" pitchFamily="34" charset="0"/>
                <a:ea typeface="Aptos" panose="020B0004020202020204" pitchFamily="34" charset="0"/>
                <a:cs typeface="Times New Roman" panose="02020603050405020304" pitchFamily="18" charset="0"/>
              </a:endParaRPr>
            </a:p>
          </p:txBody>
        </p:sp>
      </p:grpSp>
    </p:spTree>
    <p:extLst>
      <p:ext uri="{BB962C8B-B14F-4D97-AF65-F5344CB8AC3E}">
        <p14:creationId xmlns:p14="http://schemas.microsoft.com/office/powerpoint/2010/main" val="40728291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 name="Rectangle 40">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Freeform: Shape 42">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4" name="Title 1">
            <a:extLst>
              <a:ext uri="{FF2B5EF4-FFF2-40B4-BE49-F238E27FC236}">
                <a16:creationId xmlns:a16="http://schemas.microsoft.com/office/drawing/2014/main" id="{9E5F1471-65BB-8F20-076C-32DEF2B68C92}"/>
              </a:ext>
            </a:extLst>
          </p:cNvPr>
          <p:cNvSpPr>
            <a:spLocks noGrp="1"/>
          </p:cNvSpPr>
          <p:nvPr>
            <p:ph type="title"/>
          </p:nvPr>
        </p:nvSpPr>
        <p:spPr>
          <a:xfrm>
            <a:off x="838201" y="643467"/>
            <a:ext cx="3888526" cy="1800526"/>
          </a:xfrm>
        </p:spPr>
        <p:txBody>
          <a:bodyPr>
            <a:normAutofit/>
          </a:bodyPr>
          <a:lstStyle/>
          <a:p>
            <a:r>
              <a:rPr lang="en-US" dirty="0"/>
              <a:t>Procedure</a:t>
            </a:r>
          </a:p>
        </p:txBody>
      </p:sp>
      <p:sp>
        <p:nvSpPr>
          <p:cNvPr id="5" name="Content Placeholder 2">
            <a:extLst>
              <a:ext uri="{FF2B5EF4-FFF2-40B4-BE49-F238E27FC236}">
                <a16:creationId xmlns:a16="http://schemas.microsoft.com/office/drawing/2014/main" id="{9F2E546D-2D7F-EF7F-0E83-FF8F5B224DFF}"/>
              </a:ext>
            </a:extLst>
          </p:cNvPr>
          <p:cNvSpPr>
            <a:spLocks noGrp="1"/>
          </p:cNvSpPr>
          <p:nvPr>
            <p:ph idx="1"/>
          </p:nvPr>
        </p:nvSpPr>
        <p:spPr>
          <a:xfrm>
            <a:off x="838201" y="2623381"/>
            <a:ext cx="3888528" cy="3553581"/>
          </a:xfrm>
        </p:spPr>
        <p:txBody>
          <a:bodyPr>
            <a:normAutofit/>
          </a:bodyPr>
          <a:lstStyle/>
          <a:p>
            <a:pPr marL="914400" marR="0" lvl="2" indent="0">
              <a:spcBef>
                <a:spcPts val="0"/>
              </a:spcBef>
              <a:spcAft>
                <a:spcPts val="600"/>
              </a:spcAft>
              <a:buNone/>
            </a:pPr>
            <a:r>
              <a:rPr lang="en-US" kern="100" dirty="0">
                <a:latin typeface="Aptos" panose="020B0004020202020204" pitchFamily="34" charset="0"/>
                <a:ea typeface="Aptos" panose="020B0004020202020204" pitchFamily="34" charset="0"/>
                <a:cs typeface="Times New Roman" panose="02020603050405020304" pitchFamily="18" charset="0"/>
              </a:rPr>
              <a:t>26. </a:t>
            </a:r>
            <a:r>
              <a:rPr lang="en-US" dirty="0">
                <a:effectLst/>
                <a:latin typeface="Aptos" panose="020B0004020202020204" pitchFamily="34" charset="0"/>
                <a:ea typeface="Aptos" panose="020B0004020202020204" pitchFamily="34" charset="0"/>
                <a:cs typeface="Times New Roman" panose="02020603050405020304" pitchFamily="18" charset="0"/>
              </a:rPr>
              <a:t>Click on the button that says “Empty” at the bottom of the screen (Red circle in Figure 23)</a:t>
            </a:r>
            <a:endParaRPr lang="en-US" kern="100" dirty="0">
              <a:latin typeface="Aptos" panose="020B0004020202020204" pitchFamily="34" charset="0"/>
              <a:ea typeface="Aptos" panose="020B0004020202020204" pitchFamily="34" charset="0"/>
              <a:cs typeface="Times New Roman" panose="02020603050405020304" pitchFamily="18" charset="0"/>
            </a:endParaRPr>
          </a:p>
        </p:txBody>
      </p:sp>
      <p:grpSp>
        <p:nvGrpSpPr>
          <p:cNvPr id="2" name="Group 1">
            <a:extLst>
              <a:ext uri="{FF2B5EF4-FFF2-40B4-BE49-F238E27FC236}">
                <a16:creationId xmlns:a16="http://schemas.microsoft.com/office/drawing/2014/main" id="{AF9F3E5F-5375-5533-A38B-978F7C03386F}"/>
              </a:ext>
            </a:extLst>
          </p:cNvPr>
          <p:cNvGrpSpPr/>
          <p:nvPr/>
        </p:nvGrpSpPr>
        <p:grpSpPr>
          <a:xfrm>
            <a:off x="5410199" y="1875928"/>
            <a:ext cx="5943600" cy="3265170"/>
            <a:chOff x="0" y="0"/>
            <a:chExt cx="5943600" cy="3265170"/>
          </a:xfrm>
        </p:grpSpPr>
        <p:grpSp>
          <p:nvGrpSpPr>
            <p:cNvPr id="6" name="Group 5">
              <a:extLst>
                <a:ext uri="{FF2B5EF4-FFF2-40B4-BE49-F238E27FC236}">
                  <a16:creationId xmlns:a16="http://schemas.microsoft.com/office/drawing/2014/main" id="{4A3CB090-4E00-2FE4-4D52-206323758A88}"/>
                </a:ext>
              </a:extLst>
            </p:cNvPr>
            <p:cNvGrpSpPr/>
            <p:nvPr/>
          </p:nvGrpSpPr>
          <p:grpSpPr>
            <a:xfrm>
              <a:off x="0" y="0"/>
              <a:ext cx="5943600" cy="2966720"/>
              <a:chOff x="0" y="0"/>
              <a:chExt cx="5943600" cy="2966720"/>
            </a:xfrm>
          </p:grpSpPr>
          <p:pic>
            <p:nvPicPr>
              <p:cNvPr id="11" name="Picture 10" descr="A screenshot of a computer&#10;&#10;Description automatically generated">
                <a:extLst>
                  <a:ext uri="{FF2B5EF4-FFF2-40B4-BE49-F238E27FC236}">
                    <a16:creationId xmlns:a16="http://schemas.microsoft.com/office/drawing/2014/main" id="{D7E9C793-4AFB-3253-0F13-10B6B1341316}"/>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5943600" cy="2966720"/>
              </a:xfrm>
              <a:prstGeom prst="rect">
                <a:avLst/>
              </a:prstGeom>
              <a:noFill/>
              <a:ln>
                <a:noFill/>
              </a:ln>
            </p:spPr>
          </p:pic>
          <p:sp>
            <p:nvSpPr>
              <p:cNvPr id="12" name="Oval 11">
                <a:extLst>
                  <a:ext uri="{FF2B5EF4-FFF2-40B4-BE49-F238E27FC236}">
                    <a16:creationId xmlns:a16="http://schemas.microsoft.com/office/drawing/2014/main" id="{51451FC4-5445-5C0F-ABE8-1BB8126869E7}"/>
                  </a:ext>
                </a:extLst>
              </p:cNvPr>
              <p:cNvSpPr/>
              <p:nvPr/>
            </p:nvSpPr>
            <p:spPr>
              <a:xfrm>
                <a:off x="1889760" y="2506980"/>
                <a:ext cx="1478280" cy="297180"/>
              </a:xfrm>
              <a:prstGeom prst="ellipse">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grpSp>
        <p:sp>
          <p:nvSpPr>
            <p:cNvPr id="10" name="Text Box 2">
              <a:extLst>
                <a:ext uri="{FF2B5EF4-FFF2-40B4-BE49-F238E27FC236}">
                  <a16:creationId xmlns:a16="http://schemas.microsoft.com/office/drawing/2014/main" id="{F6DF5FA3-0C5F-2996-B844-66074FE7573D}"/>
                </a:ext>
              </a:extLst>
            </p:cNvPr>
            <p:cNvSpPr txBox="1">
              <a:spLocks noChangeArrowheads="1"/>
            </p:cNvSpPr>
            <p:nvPr/>
          </p:nvSpPr>
          <p:spPr bwMode="auto">
            <a:xfrm>
              <a:off x="2438400" y="2983230"/>
              <a:ext cx="806450" cy="281940"/>
            </a:xfrm>
            <a:prstGeom prst="rect">
              <a:avLst/>
            </a:prstGeom>
            <a:solidFill>
              <a:srgbClr val="FFFFFF"/>
            </a:solidFill>
            <a:ln w="9525">
              <a:noFill/>
              <a:miter lim="800000"/>
              <a:headEnd/>
              <a:tailEnd/>
            </a:ln>
          </p:spPr>
          <p:txBody>
            <a:bodyPr rot="0" vert="horz" wrap="square" lIns="91440" tIns="45720" rIns="91440" bIns="45720" anchor="t" anchorCtr="0">
              <a:noAutofit/>
            </a:bodyPr>
            <a:lstStyle/>
            <a:p>
              <a:pPr marL="0" marR="0">
                <a:lnSpc>
                  <a:spcPct val="115000"/>
                </a:lnSpc>
                <a:spcBef>
                  <a:spcPts val="0"/>
                </a:spcBef>
                <a:spcAft>
                  <a:spcPts val="800"/>
                </a:spcAft>
              </a:pPr>
              <a:r>
                <a:rPr lang="en-US" sz="1200" kern="100">
                  <a:effectLst/>
                  <a:latin typeface="Aptos" panose="020B0004020202020204" pitchFamily="34" charset="0"/>
                  <a:ea typeface="Aptos" panose="020B0004020202020204" pitchFamily="34" charset="0"/>
                  <a:cs typeface="Times New Roman" panose="02020603050405020304" pitchFamily="18" charset="0"/>
                </a:rPr>
                <a:t>Figure 23</a:t>
              </a:r>
            </a:p>
          </p:txBody>
        </p:sp>
      </p:grpSp>
    </p:spTree>
    <p:extLst>
      <p:ext uri="{BB962C8B-B14F-4D97-AF65-F5344CB8AC3E}">
        <p14:creationId xmlns:p14="http://schemas.microsoft.com/office/powerpoint/2010/main" val="517156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8" name="Rectangle 47">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Freeform: Shape 49">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4" name="Title 1">
            <a:extLst>
              <a:ext uri="{FF2B5EF4-FFF2-40B4-BE49-F238E27FC236}">
                <a16:creationId xmlns:a16="http://schemas.microsoft.com/office/drawing/2014/main" id="{9E5F1471-65BB-8F20-076C-32DEF2B68C92}"/>
              </a:ext>
            </a:extLst>
          </p:cNvPr>
          <p:cNvSpPr>
            <a:spLocks noGrp="1"/>
          </p:cNvSpPr>
          <p:nvPr>
            <p:ph type="title"/>
          </p:nvPr>
        </p:nvSpPr>
        <p:spPr>
          <a:xfrm>
            <a:off x="838201" y="643467"/>
            <a:ext cx="3888526" cy="1800526"/>
          </a:xfrm>
        </p:spPr>
        <p:txBody>
          <a:bodyPr>
            <a:normAutofit/>
          </a:bodyPr>
          <a:lstStyle/>
          <a:p>
            <a:r>
              <a:rPr lang="en-US" dirty="0"/>
              <a:t>Procedure</a:t>
            </a:r>
          </a:p>
        </p:txBody>
      </p:sp>
      <p:sp>
        <p:nvSpPr>
          <p:cNvPr id="5" name="Content Placeholder 2">
            <a:extLst>
              <a:ext uri="{FF2B5EF4-FFF2-40B4-BE49-F238E27FC236}">
                <a16:creationId xmlns:a16="http://schemas.microsoft.com/office/drawing/2014/main" id="{9F2E546D-2D7F-EF7F-0E83-FF8F5B224DFF}"/>
              </a:ext>
            </a:extLst>
          </p:cNvPr>
          <p:cNvSpPr>
            <a:spLocks noGrp="1"/>
          </p:cNvSpPr>
          <p:nvPr>
            <p:ph idx="1"/>
          </p:nvPr>
        </p:nvSpPr>
        <p:spPr>
          <a:xfrm>
            <a:off x="838201" y="2623381"/>
            <a:ext cx="3888528" cy="3553581"/>
          </a:xfrm>
        </p:spPr>
        <p:txBody>
          <a:bodyPr>
            <a:normAutofit/>
          </a:bodyPr>
          <a:lstStyle/>
          <a:p>
            <a:pPr marL="914400" marR="0" lvl="2" indent="0">
              <a:spcBef>
                <a:spcPts val="0"/>
              </a:spcBef>
              <a:spcAft>
                <a:spcPts val="600"/>
              </a:spcAft>
              <a:buNone/>
            </a:pPr>
            <a:r>
              <a:rPr lang="en-US" kern="100" dirty="0">
                <a:latin typeface="Aptos" panose="020B0004020202020204" pitchFamily="34" charset="0"/>
                <a:ea typeface="Aptos" panose="020B0004020202020204" pitchFamily="34" charset="0"/>
                <a:cs typeface="Times New Roman" panose="02020603050405020304" pitchFamily="18" charset="0"/>
              </a:rPr>
              <a:t>27. </a:t>
            </a:r>
            <a:r>
              <a:rPr lang="en-US" dirty="0">
                <a:effectLst/>
                <a:latin typeface="Aptos" panose="020B0004020202020204" pitchFamily="34" charset="0"/>
                <a:ea typeface="Aptos" panose="020B0004020202020204" pitchFamily="34" charset="0"/>
                <a:cs typeface="Times New Roman" panose="02020603050405020304" pitchFamily="18" charset="0"/>
              </a:rPr>
              <a:t>Click on the “Products” Button (Blue circle in Figure 24)</a:t>
            </a:r>
            <a:endParaRPr lang="en-US" kern="100" dirty="0">
              <a:latin typeface="Aptos" panose="020B0004020202020204" pitchFamily="34" charset="0"/>
              <a:ea typeface="Aptos" panose="020B0004020202020204" pitchFamily="34" charset="0"/>
              <a:cs typeface="Times New Roman" panose="02020603050405020304" pitchFamily="18" charset="0"/>
            </a:endParaRPr>
          </a:p>
        </p:txBody>
      </p:sp>
      <p:grpSp>
        <p:nvGrpSpPr>
          <p:cNvPr id="3" name="Group 2">
            <a:extLst>
              <a:ext uri="{FF2B5EF4-FFF2-40B4-BE49-F238E27FC236}">
                <a16:creationId xmlns:a16="http://schemas.microsoft.com/office/drawing/2014/main" id="{6F3975DE-B518-F383-AA4E-5065A195D339}"/>
              </a:ext>
            </a:extLst>
          </p:cNvPr>
          <p:cNvGrpSpPr/>
          <p:nvPr/>
        </p:nvGrpSpPr>
        <p:grpSpPr>
          <a:xfrm>
            <a:off x="6800986" y="1544868"/>
            <a:ext cx="4747547" cy="3796608"/>
            <a:chOff x="0" y="0"/>
            <a:chExt cx="5943600" cy="4544216"/>
          </a:xfrm>
        </p:grpSpPr>
        <p:grpSp>
          <p:nvGrpSpPr>
            <p:cNvPr id="7" name="Group 6">
              <a:extLst>
                <a:ext uri="{FF2B5EF4-FFF2-40B4-BE49-F238E27FC236}">
                  <a16:creationId xmlns:a16="http://schemas.microsoft.com/office/drawing/2014/main" id="{24F42199-EBE1-C6A5-1CE4-C908A41DC5D5}"/>
                </a:ext>
              </a:extLst>
            </p:cNvPr>
            <p:cNvGrpSpPr/>
            <p:nvPr/>
          </p:nvGrpSpPr>
          <p:grpSpPr>
            <a:xfrm>
              <a:off x="0" y="0"/>
              <a:ext cx="5943600" cy="4145915"/>
              <a:chOff x="0" y="0"/>
              <a:chExt cx="5943600" cy="4145915"/>
            </a:xfrm>
          </p:grpSpPr>
          <p:pic>
            <p:nvPicPr>
              <p:cNvPr id="9" name="Picture 8" descr="A screenshot of a computer&#10;&#10;Description automatically generated">
                <a:extLst>
                  <a:ext uri="{FF2B5EF4-FFF2-40B4-BE49-F238E27FC236}">
                    <a16:creationId xmlns:a16="http://schemas.microsoft.com/office/drawing/2014/main" id="{DE6BD2E7-6BA3-E0C2-FE12-91D0920ADD4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5943600" cy="4145915"/>
              </a:xfrm>
              <a:prstGeom prst="rect">
                <a:avLst/>
              </a:prstGeom>
              <a:noFill/>
              <a:ln>
                <a:noFill/>
              </a:ln>
            </p:spPr>
          </p:pic>
          <p:sp>
            <p:nvSpPr>
              <p:cNvPr id="13" name="Oval 12">
                <a:extLst>
                  <a:ext uri="{FF2B5EF4-FFF2-40B4-BE49-F238E27FC236}">
                    <a16:creationId xmlns:a16="http://schemas.microsoft.com/office/drawing/2014/main" id="{52B09635-8B31-55D1-3388-7EC6299417C1}"/>
                  </a:ext>
                </a:extLst>
              </p:cNvPr>
              <p:cNvSpPr/>
              <p:nvPr/>
            </p:nvSpPr>
            <p:spPr>
              <a:xfrm>
                <a:off x="3238500" y="251460"/>
                <a:ext cx="899160" cy="472440"/>
              </a:xfrm>
              <a:prstGeom prst="ellipse">
                <a:avLst/>
              </a:prstGeom>
              <a:noFill/>
              <a:ln w="762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grpSp>
        <p:sp>
          <p:nvSpPr>
            <p:cNvPr id="8" name="Text Box 2">
              <a:extLst>
                <a:ext uri="{FF2B5EF4-FFF2-40B4-BE49-F238E27FC236}">
                  <a16:creationId xmlns:a16="http://schemas.microsoft.com/office/drawing/2014/main" id="{74714D2C-C730-B89A-4595-57086AE81026}"/>
                </a:ext>
              </a:extLst>
            </p:cNvPr>
            <p:cNvSpPr txBox="1">
              <a:spLocks noChangeArrowheads="1"/>
            </p:cNvSpPr>
            <p:nvPr/>
          </p:nvSpPr>
          <p:spPr bwMode="auto">
            <a:xfrm>
              <a:off x="2289350" y="4168140"/>
              <a:ext cx="1138961" cy="376076"/>
            </a:xfrm>
            <a:prstGeom prst="rect">
              <a:avLst/>
            </a:prstGeom>
            <a:solidFill>
              <a:srgbClr val="FFFFFF"/>
            </a:solidFill>
            <a:ln w="9525">
              <a:noFill/>
              <a:miter lim="800000"/>
              <a:headEnd/>
              <a:tailEnd/>
            </a:ln>
          </p:spPr>
          <p:txBody>
            <a:bodyPr rot="0" vert="horz" wrap="square" lIns="91440" tIns="45720" rIns="91440" bIns="45720" anchor="t" anchorCtr="0">
              <a:noAutofit/>
            </a:bodyPr>
            <a:lstStyle/>
            <a:p>
              <a:pPr defTabSz="1024128">
                <a:lnSpc>
                  <a:spcPct val="115000"/>
                </a:lnSpc>
                <a:spcAft>
                  <a:spcPts val="896"/>
                </a:spcAft>
              </a:pPr>
              <a:r>
                <a:rPr lang="en-US" sz="1344" kern="100">
                  <a:solidFill>
                    <a:schemeClr val="tx1"/>
                  </a:solidFill>
                  <a:latin typeface="Aptos" panose="020B0004020202020204" pitchFamily="34" charset="0"/>
                  <a:ea typeface="+mn-ea"/>
                  <a:cs typeface="Times New Roman" panose="02020603050405020304" pitchFamily="18" charset="0"/>
                </a:rPr>
                <a:t>Figure 24</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p:txBody>
        </p:sp>
      </p:grpSp>
    </p:spTree>
    <p:extLst>
      <p:ext uri="{BB962C8B-B14F-4D97-AF65-F5344CB8AC3E}">
        <p14:creationId xmlns:p14="http://schemas.microsoft.com/office/powerpoint/2010/main" val="42436313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8" name="Rectangle 47">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Freeform: Shape 49">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4" name="Title 1">
            <a:extLst>
              <a:ext uri="{FF2B5EF4-FFF2-40B4-BE49-F238E27FC236}">
                <a16:creationId xmlns:a16="http://schemas.microsoft.com/office/drawing/2014/main" id="{9E5F1471-65BB-8F20-076C-32DEF2B68C92}"/>
              </a:ext>
            </a:extLst>
          </p:cNvPr>
          <p:cNvSpPr>
            <a:spLocks noGrp="1"/>
          </p:cNvSpPr>
          <p:nvPr>
            <p:ph type="title"/>
          </p:nvPr>
        </p:nvSpPr>
        <p:spPr>
          <a:xfrm>
            <a:off x="838201" y="643467"/>
            <a:ext cx="3888526" cy="1800526"/>
          </a:xfrm>
        </p:spPr>
        <p:txBody>
          <a:bodyPr>
            <a:normAutofit/>
          </a:bodyPr>
          <a:lstStyle/>
          <a:p>
            <a:r>
              <a:rPr lang="en-US" dirty="0"/>
              <a:t>Procedure</a:t>
            </a:r>
          </a:p>
        </p:txBody>
      </p:sp>
      <p:sp>
        <p:nvSpPr>
          <p:cNvPr id="5" name="Content Placeholder 2">
            <a:extLst>
              <a:ext uri="{FF2B5EF4-FFF2-40B4-BE49-F238E27FC236}">
                <a16:creationId xmlns:a16="http://schemas.microsoft.com/office/drawing/2014/main" id="{9F2E546D-2D7F-EF7F-0E83-FF8F5B224DFF}"/>
              </a:ext>
            </a:extLst>
          </p:cNvPr>
          <p:cNvSpPr>
            <a:spLocks noGrp="1"/>
          </p:cNvSpPr>
          <p:nvPr>
            <p:ph idx="1"/>
          </p:nvPr>
        </p:nvSpPr>
        <p:spPr>
          <a:xfrm>
            <a:off x="838201" y="2623381"/>
            <a:ext cx="3888528" cy="3553581"/>
          </a:xfrm>
        </p:spPr>
        <p:txBody>
          <a:bodyPr>
            <a:normAutofit/>
          </a:bodyPr>
          <a:lstStyle/>
          <a:p>
            <a:pPr marL="914400" marR="0" lvl="2" indent="0">
              <a:spcBef>
                <a:spcPts val="0"/>
              </a:spcBef>
              <a:spcAft>
                <a:spcPts val="600"/>
              </a:spcAft>
              <a:buNone/>
            </a:pPr>
            <a:r>
              <a:rPr lang="en-US" kern="100" dirty="0">
                <a:latin typeface="Aptos" panose="020B0004020202020204" pitchFamily="34" charset="0"/>
                <a:ea typeface="Aptos" panose="020B0004020202020204" pitchFamily="34" charset="0"/>
                <a:cs typeface="Times New Roman" panose="02020603050405020304" pitchFamily="18" charset="0"/>
              </a:rPr>
              <a:t>28. </a:t>
            </a:r>
            <a:r>
              <a:rPr lang="en-US" dirty="0">
                <a:effectLst/>
                <a:latin typeface="Aptos" panose="020B0004020202020204" pitchFamily="34" charset="0"/>
                <a:ea typeface="Aptos" panose="020B0004020202020204" pitchFamily="34" charset="0"/>
                <a:cs typeface="Times New Roman" panose="02020603050405020304" pitchFamily="18" charset="0"/>
              </a:rPr>
              <a:t>At this point, the “Batch To Block Machine” button will now be available to click on (purple circle in Figure 25)</a:t>
            </a:r>
            <a:endParaRPr lang="en-US" kern="100" dirty="0">
              <a:latin typeface="Aptos" panose="020B0004020202020204" pitchFamily="34" charset="0"/>
              <a:ea typeface="Aptos" panose="020B0004020202020204" pitchFamily="34" charset="0"/>
              <a:cs typeface="Times New Roman" panose="02020603050405020304" pitchFamily="18" charset="0"/>
            </a:endParaRPr>
          </a:p>
        </p:txBody>
      </p:sp>
      <p:grpSp>
        <p:nvGrpSpPr>
          <p:cNvPr id="2" name="Group 1">
            <a:extLst>
              <a:ext uri="{FF2B5EF4-FFF2-40B4-BE49-F238E27FC236}">
                <a16:creationId xmlns:a16="http://schemas.microsoft.com/office/drawing/2014/main" id="{E96ACA11-96A8-4600-6AD5-8CCDA9B856EB}"/>
              </a:ext>
            </a:extLst>
          </p:cNvPr>
          <p:cNvGrpSpPr/>
          <p:nvPr/>
        </p:nvGrpSpPr>
        <p:grpSpPr>
          <a:xfrm>
            <a:off x="6229217" y="1622425"/>
            <a:ext cx="4705350" cy="3613150"/>
            <a:chOff x="0" y="0"/>
            <a:chExt cx="6073140" cy="4496933"/>
          </a:xfrm>
        </p:grpSpPr>
        <p:grpSp>
          <p:nvGrpSpPr>
            <p:cNvPr id="6" name="Group 5">
              <a:extLst>
                <a:ext uri="{FF2B5EF4-FFF2-40B4-BE49-F238E27FC236}">
                  <a16:creationId xmlns:a16="http://schemas.microsoft.com/office/drawing/2014/main" id="{37F114AA-DA48-578E-BC9B-9891D90565BA}"/>
                </a:ext>
              </a:extLst>
            </p:cNvPr>
            <p:cNvGrpSpPr/>
            <p:nvPr/>
          </p:nvGrpSpPr>
          <p:grpSpPr>
            <a:xfrm>
              <a:off x="0" y="0"/>
              <a:ext cx="6073140" cy="4129405"/>
              <a:chOff x="0" y="0"/>
              <a:chExt cx="6073140" cy="4129405"/>
            </a:xfrm>
          </p:grpSpPr>
          <p:pic>
            <p:nvPicPr>
              <p:cNvPr id="11" name="Picture 10" descr="A screenshot of a computer&#10;&#10;Description automatically generated">
                <a:extLst>
                  <a:ext uri="{FF2B5EF4-FFF2-40B4-BE49-F238E27FC236}">
                    <a16:creationId xmlns:a16="http://schemas.microsoft.com/office/drawing/2014/main" id="{50CFEC5C-E1B8-DB5A-DEA8-E7839740282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5943600" cy="4129405"/>
              </a:xfrm>
              <a:prstGeom prst="rect">
                <a:avLst/>
              </a:prstGeom>
              <a:noFill/>
              <a:ln>
                <a:noFill/>
              </a:ln>
            </p:spPr>
          </p:pic>
          <p:sp>
            <p:nvSpPr>
              <p:cNvPr id="12" name="Oval 11">
                <a:extLst>
                  <a:ext uri="{FF2B5EF4-FFF2-40B4-BE49-F238E27FC236}">
                    <a16:creationId xmlns:a16="http://schemas.microsoft.com/office/drawing/2014/main" id="{B3555185-489A-8C20-3834-E90133B14A09}"/>
                  </a:ext>
                </a:extLst>
              </p:cNvPr>
              <p:cNvSpPr/>
              <p:nvPr/>
            </p:nvSpPr>
            <p:spPr>
              <a:xfrm>
                <a:off x="4450080" y="708660"/>
                <a:ext cx="1623060" cy="845820"/>
              </a:xfrm>
              <a:prstGeom prst="ellipse">
                <a:avLst/>
              </a:prstGeom>
              <a:noFill/>
              <a:ln w="7620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grpSp>
        <p:sp>
          <p:nvSpPr>
            <p:cNvPr id="10" name="Text Box 2">
              <a:extLst>
                <a:ext uri="{FF2B5EF4-FFF2-40B4-BE49-F238E27FC236}">
                  <a16:creationId xmlns:a16="http://schemas.microsoft.com/office/drawing/2014/main" id="{2CC87062-47BC-4057-DE8E-D92F15FAB486}"/>
                </a:ext>
              </a:extLst>
            </p:cNvPr>
            <p:cNvSpPr txBox="1">
              <a:spLocks noChangeArrowheads="1"/>
            </p:cNvSpPr>
            <p:nvPr/>
          </p:nvSpPr>
          <p:spPr bwMode="auto">
            <a:xfrm>
              <a:off x="2248336" y="4137660"/>
              <a:ext cx="1449598" cy="359273"/>
            </a:xfrm>
            <a:prstGeom prst="rect">
              <a:avLst/>
            </a:prstGeom>
            <a:solidFill>
              <a:srgbClr val="FFFFFF"/>
            </a:solidFill>
            <a:ln w="9525">
              <a:noFill/>
              <a:miter lim="800000"/>
              <a:headEnd/>
              <a:tailEnd/>
            </a:ln>
          </p:spPr>
          <p:txBody>
            <a:bodyPr rot="0" vert="horz" wrap="square" lIns="91440" tIns="45720" rIns="91440" bIns="45720" anchor="t" anchorCtr="0">
              <a:noAutofit/>
            </a:bodyPr>
            <a:lstStyle/>
            <a:p>
              <a:pPr marL="0" marR="0">
                <a:lnSpc>
                  <a:spcPct val="115000"/>
                </a:lnSpc>
                <a:spcBef>
                  <a:spcPts val="0"/>
                </a:spcBef>
                <a:spcAft>
                  <a:spcPts val="800"/>
                </a:spcAft>
              </a:pPr>
              <a:r>
                <a:rPr lang="en-US" sz="1600" kern="100" dirty="0">
                  <a:effectLst/>
                  <a:latin typeface="Aptos" panose="020B0004020202020204" pitchFamily="34" charset="0"/>
                  <a:ea typeface="Aptos" panose="020B0004020202020204" pitchFamily="34" charset="0"/>
                  <a:cs typeface="Times New Roman" panose="02020603050405020304" pitchFamily="18" charset="0"/>
                </a:rPr>
                <a:t>Figure 25</a:t>
              </a:r>
            </a:p>
          </p:txBody>
        </p:sp>
      </p:grpSp>
    </p:spTree>
    <p:extLst>
      <p:ext uri="{BB962C8B-B14F-4D97-AF65-F5344CB8AC3E}">
        <p14:creationId xmlns:p14="http://schemas.microsoft.com/office/powerpoint/2010/main" val="28612234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5" name="Rectangle 54">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Freeform: Shape 56">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4" name="Title 1">
            <a:extLst>
              <a:ext uri="{FF2B5EF4-FFF2-40B4-BE49-F238E27FC236}">
                <a16:creationId xmlns:a16="http://schemas.microsoft.com/office/drawing/2014/main" id="{9E5F1471-65BB-8F20-076C-32DEF2B68C92}"/>
              </a:ext>
            </a:extLst>
          </p:cNvPr>
          <p:cNvSpPr>
            <a:spLocks noGrp="1"/>
          </p:cNvSpPr>
          <p:nvPr>
            <p:ph type="title"/>
          </p:nvPr>
        </p:nvSpPr>
        <p:spPr>
          <a:xfrm>
            <a:off x="838201" y="-96501"/>
            <a:ext cx="3888526" cy="1800526"/>
          </a:xfrm>
        </p:spPr>
        <p:txBody>
          <a:bodyPr>
            <a:normAutofit/>
          </a:bodyPr>
          <a:lstStyle/>
          <a:p>
            <a:r>
              <a:rPr lang="en-US" dirty="0"/>
              <a:t>Procedure</a:t>
            </a:r>
          </a:p>
        </p:txBody>
      </p:sp>
      <p:sp>
        <p:nvSpPr>
          <p:cNvPr id="5" name="Content Placeholder 2">
            <a:extLst>
              <a:ext uri="{FF2B5EF4-FFF2-40B4-BE49-F238E27FC236}">
                <a16:creationId xmlns:a16="http://schemas.microsoft.com/office/drawing/2014/main" id="{9F2E546D-2D7F-EF7F-0E83-FF8F5B224DFF}"/>
              </a:ext>
            </a:extLst>
          </p:cNvPr>
          <p:cNvSpPr>
            <a:spLocks noGrp="1"/>
          </p:cNvSpPr>
          <p:nvPr>
            <p:ph idx="1"/>
          </p:nvPr>
        </p:nvSpPr>
        <p:spPr>
          <a:xfrm>
            <a:off x="838201" y="1361661"/>
            <a:ext cx="3888528" cy="5496339"/>
          </a:xfrm>
        </p:spPr>
        <p:txBody>
          <a:bodyPr>
            <a:normAutofit/>
          </a:bodyPr>
          <a:lstStyle/>
          <a:p>
            <a:pPr marL="914400" marR="0" lvl="2" indent="0">
              <a:spcBef>
                <a:spcPts val="0"/>
              </a:spcBef>
              <a:spcAft>
                <a:spcPts val="600"/>
              </a:spcAft>
              <a:buNone/>
            </a:pPr>
            <a:r>
              <a:rPr lang="en-US" sz="1800" kern="100" dirty="0">
                <a:latin typeface="Aptos" panose="020B0004020202020204" pitchFamily="34" charset="0"/>
                <a:ea typeface="Aptos" panose="020B0004020202020204" pitchFamily="34" charset="0"/>
                <a:cs typeface="Times New Roman" panose="02020603050405020304" pitchFamily="18" charset="0"/>
              </a:rPr>
              <a:t>29. </a:t>
            </a:r>
            <a:r>
              <a:rPr lang="en-US" sz="1800" dirty="0">
                <a:effectLst/>
                <a:latin typeface="Aptos" panose="020B0004020202020204" pitchFamily="34" charset="0"/>
                <a:ea typeface="Aptos" panose="020B0004020202020204" pitchFamily="34" charset="0"/>
                <a:cs typeface="Times New Roman" panose="02020603050405020304" pitchFamily="18" charset="0"/>
              </a:rPr>
              <a:t>Check and verify that all of the materials are what you wish to produce your first batch with (Red square in Figure 26). If it isn’t, go back and select/deselect any desired bins/silos (See SOPs Selecting/Deselecting Cement Silos and/or Selecting/Deselecting Aggregate Bins)</a:t>
            </a:r>
          </a:p>
          <a:p>
            <a:pPr marL="914400" marR="0" lvl="2" indent="0">
              <a:spcBef>
                <a:spcPts val="0"/>
              </a:spcBef>
              <a:spcAft>
                <a:spcPts val="600"/>
              </a:spcAft>
              <a:buNone/>
            </a:pPr>
            <a:endParaRPr lang="en-US" sz="1800" kern="100" dirty="0">
              <a:latin typeface="Aptos" panose="020B0004020202020204" pitchFamily="34" charset="0"/>
              <a:ea typeface="Aptos" panose="020B0004020202020204" pitchFamily="34" charset="0"/>
              <a:cs typeface="Times New Roman" panose="02020603050405020304" pitchFamily="18" charset="0"/>
            </a:endParaRPr>
          </a:p>
          <a:p>
            <a:pPr marL="914400" lvl="2" indent="0">
              <a:spcBef>
                <a:spcPts val="0"/>
              </a:spcBef>
              <a:spcAft>
                <a:spcPts val="600"/>
              </a:spcAft>
              <a:buNone/>
            </a:pPr>
            <a:r>
              <a:rPr lang="en-US" sz="1800" kern="100" dirty="0">
                <a:latin typeface="Aptos" panose="020B0004020202020204" pitchFamily="34" charset="0"/>
                <a:ea typeface="Aptos" panose="020B0004020202020204" pitchFamily="34" charset="0"/>
                <a:cs typeface="Times New Roman" panose="02020603050405020304" pitchFamily="18" charset="0"/>
              </a:rPr>
              <a:t>30. </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After you are satisfied with all the materials listed in the Ingredient list, Click the “Download” button (blue circle in Figure 26) and click the “Cancel” button (Yellow circle in Figure 26)</a:t>
            </a:r>
          </a:p>
          <a:p>
            <a:pPr marL="914400" marR="0" lvl="2" indent="0">
              <a:spcBef>
                <a:spcPts val="0"/>
              </a:spcBef>
              <a:spcAft>
                <a:spcPts val="600"/>
              </a:spcAft>
              <a:buNone/>
            </a:pPr>
            <a:endParaRPr lang="en-US" sz="1400" kern="100" dirty="0">
              <a:latin typeface="Aptos" panose="020B0004020202020204" pitchFamily="34" charset="0"/>
              <a:ea typeface="Aptos" panose="020B0004020202020204" pitchFamily="34" charset="0"/>
              <a:cs typeface="Times New Roman" panose="02020603050405020304" pitchFamily="18" charset="0"/>
            </a:endParaRPr>
          </a:p>
        </p:txBody>
      </p:sp>
      <p:grpSp>
        <p:nvGrpSpPr>
          <p:cNvPr id="3" name="Group 2">
            <a:extLst>
              <a:ext uri="{FF2B5EF4-FFF2-40B4-BE49-F238E27FC236}">
                <a16:creationId xmlns:a16="http://schemas.microsoft.com/office/drawing/2014/main" id="{E7BBB362-7009-3319-6F8C-9DA700A894C2}"/>
              </a:ext>
            </a:extLst>
          </p:cNvPr>
          <p:cNvGrpSpPr/>
          <p:nvPr/>
        </p:nvGrpSpPr>
        <p:grpSpPr>
          <a:xfrm>
            <a:off x="6800986" y="803762"/>
            <a:ext cx="4747547" cy="5278820"/>
            <a:chOff x="0" y="0"/>
            <a:chExt cx="3200400" cy="3558540"/>
          </a:xfrm>
        </p:grpSpPr>
        <p:grpSp>
          <p:nvGrpSpPr>
            <p:cNvPr id="7" name="Group 6">
              <a:extLst>
                <a:ext uri="{FF2B5EF4-FFF2-40B4-BE49-F238E27FC236}">
                  <a16:creationId xmlns:a16="http://schemas.microsoft.com/office/drawing/2014/main" id="{83E64E74-FF2D-4F9E-5B31-58DF3496E3ED}"/>
                </a:ext>
              </a:extLst>
            </p:cNvPr>
            <p:cNvGrpSpPr/>
            <p:nvPr/>
          </p:nvGrpSpPr>
          <p:grpSpPr>
            <a:xfrm>
              <a:off x="0" y="0"/>
              <a:ext cx="3200400" cy="3558540"/>
              <a:chOff x="0" y="0"/>
              <a:chExt cx="3200400" cy="3558540"/>
            </a:xfrm>
          </p:grpSpPr>
          <p:grpSp>
            <p:nvGrpSpPr>
              <p:cNvPr id="9" name="Group 8">
                <a:extLst>
                  <a:ext uri="{FF2B5EF4-FFF2-40B4-BE49-F238E27FC236}">
                    <a16:creationId xmlns:a16="http://schemas.microsoft.com/office/drawing/2014/main" id="{D15E0BA8-FA85-0F89-8262-6D6E8782BB8A}"/>
                  </a:ext>
                </a:extLst>
              </p:cNvPr>
              <p:cNvGrpSpPr/>
              <p:nvPr/>
            </p:nvGrpSpPr>
            <p:grpSpPr>
              <a:xfrm>
                <a:off x="0" y="0"/>
                <a:ext cx="3126105" cy="3558540"/>
                <a:chOff x="0" y="0"/>
                <a:chExt cx="3126105" cy="3558540"/>
              </a:xfrm>
            </p:grpSpPr>
            <p:pic>
              <p:nvPicPr>
                <p:cNvPr id="15" name="Picture 14" descr="A screenshot of a computer&#10;&#10;Description automatically generated">
                  <a:extLst>
                    <a:ext uri="{FF2B5EF4-FFF2-40B4-BE49-F238E27FC236}">
                      <a16:creationId xmlns:a16="http://schemas.microsoft.com/office/drawing/2014/main" id="{B66256B1-D209-A6E8-4948-469A0B02A3B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3126105" cy="3246120"/>
                </a:xfrm>
                <a:prstGeom prst="rect">
                  <a:avLst/>
                </a:prstGeom>
                <a:noFill/>
                <a:ln>
                  <a:noFill/>
                </a:ln>
              </p:spPr>
            </p:pic>
            <p:sp>
              <p:nvSpPr>
                <p:cNvPr id="16" name="Text Box 2">
                  <a:extLst>
                    <a:ext uri="{FF2B5EF4-FFF2-40B4-BE49-F238E27FC236}">
                      <a16:creationId xmlns:a16="http://schemas.microsoft.com/office/drawing/2014/main" id="{876F04CD-7FDD-056C-D562-5E662DA1A1B7}"/>
                    </a:ext>
                  </a:extLst>
                </p:cNvPr>
                <p:cNvSpPr txBox="1">
                  <a:spLocks noChangeArrowheads="1"/>
                </p:cNvSpPr>
                <p:nvPr/>
              </p:nvSpPr>
              <p:spPr bwMode="auto">
                <a:xfrm>
                  <a:off x="1196340" y="3253740"/>
                  <a:ext cx="792480" cy="304800"/>
                </a:xfrm>
                <a:prstGeom prst="rect">
                  <a:avLst/>
                </a:prstGeom>
                <a:solidFill>
                  <a:srgbClr val="FFFFFF"/>
                </a:solidFill>
                <a:ln w="9525">
                  <a:noFill/>
                  <a:miter lim="800000"/>
                  <a:headEnd/>
                  <a:tailEnd/>
                </a:ln>
              </p:spPr>
              <p:txBody>
                <a:bodyPr rot="0" vert="horz" wrap="square" lIns="91440" tIns="45720" rIns="91440" bIns="45720" anchor="t" anchorCtr="0">
                  <a:noAutofit/>
                </a:bodyPr>
                <a:lstStyle/>
                <a:p>
                  <a:pPr defTabSz="1353312">
                    <a:lnSpc>
                      <a:spcPct val="115000"/>
                    </a:lnSpc>
                    <a:spcAft>
                      <a:spcPts val="1184"/>
                    </a:spcAft>
                  </a:pPr>
                  <a:r>
                    <a:rPr lang="en-US" sz="1776" kern="100">
                      <a:solidFill>
                        <a:schemeClr val="tx1"/>
                      </a:solidFill>
                      <a:latin typeface="Aptos" panose="020B0004020202020204" pitchFamily="34" charset="0"/>
                      <a:ea typeface="+mn-ea"/>
                      <a:cs typeface="Times New Roman" panose="02020603050405020304" pitchFamily="18" charset="0"/>
                    </a:rPr>
                    <a:t>Figure 26</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p:txBody>
            </p:sp>
          </p:grpSp>
          <p:sp>
            <p:nvSpPr>
              <p:cNvPr id="13" name="Oval 12">
                <a:extLst>
                  <a:ext uri="{FF2B5EF4-FFF2-40B4-BE49-F238E27FC236}">
                    <a16:creationId xmlns:a16="http://schemas.microsoft.com/office/drawing/2014/main" id="{65AC83C5-6177-D1DF-0D4D-4F9F759768A3}"/>
                  </a:ext>
                </a:extLst>
              </p:cNvPr>
              <p:cNvSpPr/>
              <p:nvPr/>
            </p:nvSpPr>
            <p:spPr>
              <a:xfrm>
                <a:off x="1562100" y="2781300"/>
                <a:ext cx="830580" cy="342900"/>
              </a:xfrm>
              <a:prstGeom prst="ellipse">
                <a:avLst/>
              </a:prstGeom>
              <a:noFill/>
              <a:ln w="762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4" name="Oval 13">
                <a:extLst>
                  <a:ext uri="{FF2B5EF4-FFF2-40B4-BE49-F238E27FC236}">
                    <a16:creationId xmlns:a16="http://schemas.microsoft.com/office/drawing/2014/main" id="{4C007DCE-0553-5D36-1BC8-32FEF6AE7A08}"/>
                  </a:ext>
                </a:extLst>
              </p:cNvPr>
              <p:cNvSpPr/>
              <p:nvPr/>
            </p:nvSpPr>
            <p:spPr>
              <a:xfrm>
                <a:off x="2358390" y="2796540"/>
                <a:ext cx="842010" cy="350520"/>
              </a:xfrm>
              <a:prstGeom prst="ellipse">
                <a:avLst/>
              </a:prstGeom>
              <a:noFill/>
              <a:ln w="7620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grpSp>
        <p:sp>
          <p:nvSpPr>
            <p:cNvPr id="8" name="Rectangle 7">
              <a:extLst>
                <a:ext uri="{FF2B5EF4-FFF2-40B4-BE49-F238E27FC236}">
                  <a16:creationId xmlns:a16="http://schemas.microsoft.com/office/drawing/2014/main" id="{8DB09C63-5ED9-F899-E106-53329157E676}"/>
                </a:ext>
              </a:extLst>
            </p:cNvPr>
            <p:cNvSpPr/>
            <p:nvPr/>
          </p:nvSpPr>
          <p:spPr>
            <a:xfrm>
              <a:off x="22860" y="960120"/>
              <a:ext cx="1539240" cy="2057400"/>
            </a:xfrm>
            <a:prstGeom prst="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grpSp>
    </p:spTree>
    <p:extLst>
      <p:ext uri="{BB962C8B-B14F-4D97-AF65-F5344CB8AC3E}">
        <p14:creationId xmlns:p14="http://schemas.microsoft.com/office/powerpoint/2010/main" val="67751798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2" name="Rectangle 61">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Freeform: Shape 63">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4" name="Title 1">
            <a:extLst>
              <a:ext uri="{FF2B5EF4-FFF2-40B4-BE49-F238E27FC236}">
                <a16:creationId xmlns:a16="http://schemas.microsoft.com/office/drawing/2014/main" id="{9E5F1471-65BB-8F20-076C-32DEF2B68C92}"/>
              </a:ext>
            </a:extLst>
          </p:cNvPr>
          <p:cNvSpPr>
            <a:spLocks noGrp="1"/>
          </p:cNvSpPr>
          <p:nvPr>
            <p:ph type="title"/>
          </p:nvPr>
        </p:nvSpPr>
        <p:spPr>
          <a:xfrm>
            <a:off x="838201" y="643467"/>
            <a:ext cx="3888526" cy="1800526"/>
          </a:xfrm>
        </p:spPr>
        <p:txBody>
          <a:bodyPr>
            <a:normAutofit/>
          </a:bodyPr>
          <a:lstStyle/>
          <a:p>
            <a:r>
              <a:rPr lang="en-US" dirty="0"/>
              <a:t>Procedure</a:t>
            </a:r>
          </a:p>
        </p:txBody>
      </p:sp>
      <p:sp>
        <p:nvSpPr>
          <p:cNvPr id="5" name="Content Placeholder 2">
            <a:extLst>
              <a:ext uri="{FF2B5EF4-FFF2-40B4-BE49-F238E27FC236}">
                <a16:creationId xmlns:a16="http://schemas.microsoft.com/office/drawing/2014/main" id="{9F2E546D-2D7F-EF7F-0E83-FF8F5B224DFF}"/>
              </a:ext>
            </a:extLst>
          </p:cNvPr>
          <p:cNvSpPr>
            <a:spLocks noGrp="1"/>
          </p:cNvSpPr>
          <p:nvPr>
            <p:ph idx="1"/>
          </p:nvPr>
        </p:nvSpPr>
        <p:spPr>
          <a:xfrm>
            <a:off x="838201" y="2623381"/>
            <a:ext cx="3888528" cy="3553581"/>
          </a:xfrm>
        </p:spPr>
        <p:txBody>
          <a:bodyPr>
            <a:normAutofit/>
          </a:bodyPr>
          <a:lstStyle/>
          <a:p>
            <a:pPr marL="914400" marR="0" lvl="2" indent="0">
              <a:spcBef>
                <a:spcPts val="0"/>
              </a:spcBef>
              <a:spcAft>
                <a:spcPts val="600"/>
              </a:spcAft>
              <a:buNone/>
            </a:pPr>
            <a:r>
              <a:rPr lang="en-US" kern="100" dirty="0">
                <a:effectLst/>
                <a:latin typeface="Aptos" panose="020B0004020202020204" pitchFamily="34" charset="0"/>
                <a:ea typeface="Aptos" panose="020B0004020202020204" pitchFamily="34" charset="0"/>
                <a:cs typeface="Times New Roman" panose="02020603050405020304" pitchFamily="18" charset="0"/>
              </a:rPr>
              <a:t>31. </a:t>
            </a:r>
            <a:r>
              <a:rPr lang="en-US" dirty="0">
                <a:effectLst/>
                <a:latin typeface="Aptos" panose="020B0004020202020204" pitchFamily="34" charset="0"/>
                <a:ea typeface="Aptos" panose="020B0004020202020204" pitchFamily="34" charset="0"/>
                <a:cs typeface="Times New Roman" panose="02020603050405020304" pitchFamily="18" charset="0"/>
              </a:rPr>
              <a:t>Set Scaling, Mixing, Discharging, and Mud Area all to auto (Figure 27)</a:t>
            </a:r>
            <a:endParaRPr lang="en-US" kern="100" dirty="0">
              <a:effectLst/>
              <a:latin typeface="Aptos" panose="020B0004020202020204" pitchFamily="34" charset="0"/>
              <a:ea typeface="Aptos" panose="020B0004020202020204" pitchFamily="34" charset="0"/>
              <a:cs typeface="Times New Roman" panose="02020603050405020304" pitchFamily="18" charset="0"/>
            </a:endParaRPr>
          </a:p>
          <a:p>
            <a:pPr marL="914400" marR="0" lvl="2" indent="0">
              <a:spcBef>
                <a:spcPts val="0"/>
              </a:spcBef>
              <a:spcAft>
                <a:spcPts val="600"/>
              </a:spcAft>
              <a:buNone/>
            </a:pPr>
            <a:endParaRPr lang="en-US" kern="100" dirty="0">
              <a:latin typeface="Aptos" panose="020B0004020202020204" pitchFamily="34" charset="0"/>
              <a:ea typeface="Aptos" panose="020B0004020202020204" pitchFamily="34" charset="0"/>
              <a:cs typeface="Times New Roman" panose="02020603050405020304" pitchFamily="18" charset="0"/>
            </a:endParaRPr>
          </a:p>
        </p:txBody>
      </p:sp>
      <p:grpSp>
        <p:nvGrpSpPr>
          <p:cNvPr id="2" name="Group 1">
            <a:extLst>
              <a:ext uri="{FF2B5EF4-FFF2-40B4-BE49-F238E27FC236}">
                <a16:creationId xmlns:a16="http://schemas.microsoft.com/office/drawing/2014/main" id="{16D9389B-7081-6CBE-DCE0-1D196D683194}"/>
              </a:ext>
            </a:extLst>
          </p:cNvPr>
          <p:cNvGrpSpPr/>
          <p:nvPr/>
        </p:nvGrpSpPr>
        <p:grpSpPr>
          <a:xfrm>
            <a:off x="8472822" y="643234"/>
            <a:ext cx="1403868" cy="5599876"/>
            <a:chOff x="2501986" y="72511"/>
            <a:chExt cx="826148" cy="3192321"/>
          </a:xfrm>
        </p:grpSpPr>
        <p:pic>
          <p:nvPicPr>
            <p:cNvPr id="6" name="Picture 5" descr="A computer screen shot of a computer&#10;&#10;Description automatically generated">
              <a:extLst>
                <a:ext uri="{FF2B5EF4-FFF2-40B4-BE49-F238E27FC236}">
                  <a16:creationId xmlns:a16="http://schemas.microsoft.com/office/drawing/2014/main" id="{3FB1FE86-4640-46B9-D1B1-2A51692991CD}"/>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r="91935" b="10"/>
            <a:stretch/>
          </p:blipFill>
          <p:spPr bwMode="auto">
            <a:xfrm>
              <a:off x="2668096" y="72511"/>
              <a:ext cx="466366" cy="2867684"/>
            </a:xfrm>
            <a:prstGeom prst="rect">
              <a:avLst/>
            </a:prstGeom>
            <a:noFill/>
            <a:ln>
              <a:noFill/>
            </a:ln>
          </p:spPr>
        </p:pic>
        <p:sp>
          <p:nvSpPr>
            <p:cNvPr id="10" name="Text Box 2">
              <a:extLst>
                <a:ext uri="{FF2B5EF4-FFF2-40B4-BE49-F238E27FC236}">
                  <a16:creationId xmlns:a16="http://schemas.microsoft.com/office/drawing/2014/main" id="{D0BDFC76-37E1-2D92-EB2D-3209A781659B}"/>
                </a:ext>
              </a:extLst>
            </p:cNvPr>
            <p:cNvSpPr txBox="1">
              <a:spLocks noChangeArrowheads="1"/>
            </p:cNvSpPr>
            <p:nvPr/>
          </p:nvSpPr>
          <p:spPr bwMode="auto">
            <a:xfrm>
              <a:off x="2501986" y="2977812"/>
              <a:ext cx="826148" cy="287020"/>
            </a:xfrm>
            <a:prstGeom prst="rect">
              <a:avLst/>
            </a:prstGeom>
            <a:solidFill>
              <a:srgbClr val="FFFFFF"/>
            </a:solidFill>
            <a:ln w="9525">
              <a:noFill/>
              <a:miter lim="800000"/>
              <a:headEnd/>
              <a:tailEnd/>
            </a:ln>
          </p:spPr>
          <p:txBody>
            <a:bodyPr rot="0" vert="horz" wrap="square" lIns="91440" tIns="45720" rIns="91440" bIns="45720" anchor="t" anchorCtr="0">
              <a:noAutofit/>
            </a:bodyPr>
            <a:lstStyle/>
            <a:p>
              <a:pPr defTabSz="1600200">
                <a:lnSpc>
                  <a:spcPct val="115000"/>
                </a:lnSpc>
                <a:spcAft>
                  <a:spcPts val="1400"/>
                </a:spcAft>
              </a:pPr>
              <a:r>
                <a:rPr lang="en-US" sz="2100" kern="100">
                  <a:solidFill>
                    <a:schemeClr val="tx1"/>
                  </a:solidFill>
                  <a:latin typeface="Aptos" panose="020B0004020202020204" pitchFamily="34" charset="0"/>
                  <a:ea typeface="+mn-ea"/>
                  <a:cs typeface="Times New Roman" panose="02020603050405020304" pitchFamily="18" charset="0"/>
                </a:rPr>
                <a:t>Figure 27</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p:txBody>
        </p:sp>
      </p:grpSp>
    </p:spTree>
    <p:extLst>
      <p:ext uri="{BB962C8B-B14F-4D97-AF65-F5344CB8AC3E}">
        <p14:creationId xmlns:p14="http://schemas.microsoft.com/office/powerpoint/2010/main" val="8335397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14" name="Rectangle 3113">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16" name="Freeform: Shape 3115">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51C08503-DA61-147C-F172-6AB2F4E1D578}"/>
              </a:ext>
            </a:extLst>
          </p:cNvPr>
          <p:cNvSpPr>
            <a:spLocks noGrp="1"/>
          </p:cNvSpPr>
          <p:nvPr>
            <p:ph type="title"/>
          </p:nvPr>
        </p:nvSpPr>
        <p:spPr>
          <a:xfrm>
            <a:off x="838201" y="643467"/>
            <a:ext cx="3888526" cy="1800526"/>
          </a:xfrm>
        </p:spPr>
        <p:txBody>
          <a:bodyPr>
            <a:normAutofit/>
          </a:bodyPr>
          <a:lstStyle/>
          <a:p>
            <a:r>
              <a:rPr lang="en-US" dirty="0"/>
              <a:t>Procedure</a:t>
            </a:r>
          </a:p>
        </p:txBody>
      </p:sp>
      <p:sp>
        <p:nvSpPr>
          <p:cNvPr id="3" name="Content Placeholder 2">
            <a:extLst>
              <a:ext uri="{FF2B5EF4-FFF2-40B4-BE49-F238E27FC236}">
                <a16:creationId xmlns:a16="http://schemas.microsoft.com/office/drawing/2014/main" id="{8F4C1733-6E4C-D12A-B536-419328C4EDAA}"/>
              </a:ext>
            </a:extLst>
          </p:cNvPr>
          <p:cNvSpPr>
            <a:spLocks noGrp="1"/>
          </p:cNvSpPr>
          <p:nvPr>
            <p:ph idx="1"/>
          </p:nvPr>
        </p:nvSpPr>
        <p:spPr>
          <a:xfrm>
            <a:off x="838201" y="2623381"/>
            <a:ext cx="3888528" cy="3553581"/>
          </a:xfrm>
        </p:spPr>
        <p:txBody>
          <a:bodyPr>
            <a:normAutofit/>
          </a:bodyPr>
          <a:lstStyle/>
          <a:p>
            <a:pPr marL="0" marR="0" lvl="0" indent="0">
              <a:spcBef>
                <a:spcPts val="0"/>
              </a:spcBef>
              <a:spcAft>
                <a:spcPts val="0"/>
              </a:spcAft>
              <a:buNone/>
            </a:pPr>
            <a:r>
              <a:rPr lang="en-US" sz="2000" kern="100" dirty="0">
                <a:effectLst/>
                <a:latin typeface="Aptos" panose="020B0004020202020204" pitchFamily="34" charset="0"/>
                <a:ea typeface="Aptos" panose="020B0004020202020204" pitchFamily="34" charset="0"/>
                <a:cs typeface="Times New Roman" panose="02020603050405020304" pitchFamily="18" charset="0"/>
              </a:rPr>
              <a:t>1. </a:t>
            </a:r>
            <a:r>
              <a:rPr lang="en-US" sz="2000" dirty="0">
                <a:effectLst/>
                <a:latin typeface="Aptos" panose="020B0004020202020204" pitchFamily="34" charset="0"/>
                <a:ea typeface="Aptos" panose="020B0004020202020204" pitchFamily="34" charset="0"/>
                <a:cs typeface="Times New Roman" panose="02020603050405020304" pitchFamily="18" charset="0"/>
              </a:rPr>
              <a:t>Turn on the lights by door C (Figure 1)</a:t>
            </a:r>
            <a:endParaRPr lang="en-US" sz="2000" kern="100" dirty="0">
              <a:effectLst/>
              <a:latin typeface="Aptos" panose="020B0004020202020204" pitchFamily="34" charset="0"/>
              <a:ea typeface="Aptos" panose="020B0004020202020204" pitchFamily="34" charset="0"/>
              <a:cs typeface="Times New Roman" panose="02020603050405020304" pitchFamily="18" charset="0"/>
            </a:endParaRPr>
          </a:p>
          <a:p>
            <a:pPr marL="0" indent="0">
              <a:buNone/>
            </a:pPr>
            <a:endParaRPr lang="en-US" sz="2000" dirty="0"/>
          </a:p>
        </p:txBody>
      </p:sp>
      <p:grpSp>
        <p:nvGrpSpPr>
          <p:cNvPr id="4" name="Group 3">
            <a:extLst>
              <a:ext uri="{FF2B5EF4-FFF2-40B4-BE49-F238E27FC236}">
                <a16:creationId xmlns:a16="http://schemas.microsoft.com/office/drawing/2014/main" id="{FA922FFA-09BF-5A43-E193-991BE84794CA}"/>
              </a:ext>
            </a:extLst>
          </p:cNvPr>
          <p:cNvGrpSpPr/>
          <p:nvPr/>
        </p:nvGrpSpPr>
        <p:grpSpPr>
          <a:xfrm>
            <a:off x="7256916" y="643234"/>
            <a:ext cx="3835687" cy="5599876"/>
            <a:chOff x="0" y="0"/>
            <a:chExt cx="2567940" cy="3749040"/>
          </a:xfrm>
        </p:grpSpPr>
        <p:pic>
          <p:nvPicPr>
            <p:cNvPr id="5" name="A2A68CB5-D436-492F-BDE4-A7D39082D452">
              <a:extLst>
                <a:ext uri="{FF2B5EF4-FFF2-40B4-BE49-F238E27FC236}">
                  <a16:creationId xmlns:a16="http://schemas.microsoft.com/office/drawing/2014/main" id="{F293BC0A-119B-CBCB-7816-BAEE45C1BF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0" y="0"/>
              <a:ext cx="2567940" cy="3423920"/>
            </a:xfrm>
            <a:prstGeom prst="rect">
              <a:avLst/>
            </a:prstGeom>
            <a:noFill/>
            <a:extLst>
              <a:ext uri="{91240B29-F687-4F45-9708-019B960494DF}">
                <a14:hiddenLine xmlns:a14="http://schemas.microsoft.com/office/drawing/2010/main" w="9525">
                  <a:solidFill>
                    <a:srgbClr val="000000"/>
                  </a:solidFill>
                  <a:miter lim="800000"/>
                  <a:headEnd/>
                  <a:tailEnd/>
                </a14:hiddenLine>
              </a:ext>
            </a:extLst>
          </p:spPr>
        </p:pic>
        <p:sp>
          <p:nvSpPr>
            <p:cNvPr id="6" name="Text Box 2">
              <a:extLst>
                <a:ext uri="{FF2B5EF4-FFF2-40B4-BE49-F238E27FC236}">
                  <a16:creationId xmlns:a16="http://schemas.microsoft.com/office/drawing/2014/main" id="{FE6FD342-DC87-A553-09E7-67A7A856C011}"/>
                </a:ext>
              </a:extLst>
            </p:cNvPr>
            <p:cNvSpPr txBox="1">
              <a:spLocks noChangeArrowheads="1"/>
            </p:cNvSpPr>
            <p:nvPr/>
          </p:nvSpPr>
          <p:spPr bwMode="auto">
            <a:xfrm>
              <a:off x="914400" y="3436620"/>
              <a:ext cx="739140" cy="312420"/>
            </a:xfrm>
            <a:prstGeom prst="rect">
              <a:avLst/>
            </a:prstGeom>
            <a:solidFill>
              <a:srgbClr val="FFFFFF"/>
            </a:solidFill>
            <a:ln w="9525">
              <a:noFill/>
              <a:miter lim="800000"/>
              <a:headEnd/>
              <a:tailEnd/>
            </a:ln>
          </p:spPr>
          <p:txBody>
            <a:bodyPr rot="0" vert="horz" wrap="square" lIns="91440" tIns="45720" rIns="91440" bIns="45720" anchor="t" anchorCtr="0">
              <a:noAutofit/>
            </a:bodyPr>
            <a:lstStyle/>
            <a:p>
              <a:pPr defTabSz="1362456">
                <a:lnSpc>
                  <a:spcPct val="115000"/>
                </a:lnSpc>
                <a:spcAft>
                  <a:spcPts val="1192"/>
                </a:spcAft>
              </a:pPr>
              <a:r>
                <a:rPr lang="en-US" sz="1788" kern="100">
                  <a:solidFill>
                    <a:schemeClr val="tx1"/>
                  </a:solidFill>
                  <a:latin typeface="Aptos" panose="020B0004020202020204" pitchFamily="34" charset="0"/>
                  <a:ea typeface="+mn-ea"/>
                  <a:cs typeface="Times New Roman" panose="02020603050405020304" pitchFamily="18" charset="0"/>
                </a:rPr>
                <a:t>Figure 1</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p:txBody>
        </p:sp>
      </p:grpSp>
    </p:spTree>
    <p:extLst>
      <p:ext uri="{BB962C8B-B14F-4D97-AF65-F5344CB8AC3E}">
        <p14:creationId xmlns:p14="http://schemas.microsoft.com/office/powerpoint/2010/main" val="416911655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2" name="Rectangle 61">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Freeform: Shape 63">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4" name="Title 1">
            <a:extLst>
              <a:ext uri="{FF2B5EF4-FFF2-40B4-BE49-F238E27FC236}">
                <a16:creationId xmlns:a16="http://schemas.microsoft.com/office/drawing/2014/main" id="{9E5F1471-65BB-8F20-076C-32DEF2B68C92}"/>
              </a:ext>
            </a:extLst>
          </p:cNvPr>
          <p:cNvSpPr>
            <a:spLocks noGrp="1"/>
          </p:cNvSpPr>
          <p:nvPr>
            <p:ph type="title"/>
          </p:nvPr>
        </p:nvSpPr>
        <p:spPr>
          <a:xfrm>
            <a:off x="838201" y="643467"/>
            <a:ext cx="3888526" cy="1800526"/>
          </a:xfrm>
        </p:spPr>
        <p:txBody>
          <a:bodyPr>
            <a:normAutofit/>
          </a:bodyPr>
          <a:lstStyle/>
          <a:p>
            <a:r>
              <a:rPr lang="en-US" dirty="0"/>
              <a:t>Procedure</a:t>
            </a:r>
          </a:p>
        </p:txBody>
      </p:sp>
      <p:sp>
        <p:nvSpPr>
          <p:cNvPr id="5" name="Content Placeholder 2">
            <a:extLst>
              <a:ext uri="{FF2B5EF4-FFF2-40B4-BE49-F238E27FC236}">
                <a16:creationId xmlns:a16="http://schemas.microsoft.com/office/drawing/2014/main" id="{9F2E546D-2D7F-EF7F-0E83-FF8F5B224DFF}"/>
              </a:ext>
            </a:extLst>
          </p:cNvPr>
          <p:cNvSpPr>
            <a:spLocks noGrp="1"/>
          </p:cNvSpPr>
          <p:nvPr>
            <p:ph idx="1"/>
          </p:nvPr>
        </p:nvSpPr>
        <p:spPr>
          <a:xfrm>
            <a:off x="838201" y="2623381"/>
            <a:ext cx="3888528" cy="3553581"/>
          </a:xfrm>
        </p:spPr>
        <p:txBody>
          <a:bodyPr>
            <a:normAutofit/>
          </a:bodyPr>
          <a:lstStyle/>
          <a:p>
            <a:pPr marL="914400" marR="0" lvl="2" indent="0">
              <a:spcBef>
                <a:spcPts val="0"/>
              </a:spcBef>
              <a:spcAft>
                <a:spcPts val="600"/>
              </a:spcAft>
              <a:buNone/>
            </a:pPr>
            <a:r>
              <a:rPr lang="en-US" kern="100" dirty="0">
                <a:effectLst/>
                <a:latin typeface="Aptos" panose="020B0004020202020204" pitchFamily="34" charset="0"/>
                <a:ea typeface="Aptos" panose="020B0004020202020204" pitchFamily="34" charset="0"/>
                <a:cs typeface="Times New Roman" panose="02020603050405020304" pitchFamily="18" charset="0"/>
              </a:rPr>
              <a:t>32. </a:t>
            </a:r>
            <a:r>
              <a:rPr lang="en-US" dirty="0">
                <a:effectLst/>
                <a:latin typeface="Aptos" panose="020B0004020202020204" pitchFamily="34" charset="0"/>
                <a:ea typeface="Aptos" panose="020B0004020202020204" pitchFamily="34" charset="0"/>
                <a:cs typeface="Times New Roman" panose="02020603050405020304" pitchFamily="18" charset="0"/>
              </a:rPr>
              <a:t>Click on the “Pause” button (Yellow circle in Figure 28)</a:t>
            </a:r>
            <a:endParaRPr lang="en-US" kern="100" dirty="0">
              <a:latin typeface="Aptos" panose="020B0004020202020204" pitchFamily="34" charset="0"/>
              <a:ea typeface="Aptos" panose="020B0004020202020204" pitchFamily="34" charset="0"/>
              <a:cs typeface="Times New Roman" panose="02020603050405020304" pitchFamily="18" charset="0"/>
            </a:endParaRPr>
          </a:p>
        </p:txBody>
      </p:sp>
      <p:grpSp>
        <p:nvGrpSpPr>
          <p:cNvPr id="3" name="Group 2">
            <a:extLst>
              <a:ext uri="{FF2B5EF4-FFF2-40B4-BE49-F238E27FC236}">
                <a16:creationId xmlns:a16="http://schemas.microsoft.com/office/drawing/2014/main" id="{5484F3B9-ECF3-44C4-43F7-BD5788C2E653}"/>
              </a:ext>
            </a:extLst>
          </p:cNvPr>
          <p:cNvGrpSpPr/>
          <p:nvPr/>
        </p:nvGrpSpPr>
        <p:grpSpPr>
          <a:xfrm>
            <a:off x="5564928" y="1760220"/>
            <a:ext cx="5943600" cy="3337560"/>
            <a:chOff x="0" y="0"/>
            <a:chExt cx="5943600" cy="3337560"/>
          </a:xfrm>
        </p:grpSpPr>
        <p:pic>
          <p:nvPicPr>
            <p:cNvPr id="7" name="Picture 6" descr="A screenshot of a computer&#10;&#10;Description automatically generated">
              <a:extLst>
                <a:ext uri="{FF2B5EF4-FFF2-40B4-BE49-F238E27FC236}">
                  <a16:creationId xmlns:a16="http://schemas.microsoft.com/office/drawing/2014/main" id="{6EA1E8FC-3B14-940C-354D-078A6F725B1A}"/>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76200"/>
              <a:ext cx="5943600" cy="2966720"/>
            </a:xfrm>
            <a:prstGeom prst="rect">
              <a:avLst/>
            </a:prstGeom>
            <a:noFill/>
            <a:ln>
              <a:noFill/>
            </a:ln>
          </p:spPr>
        </p:pic>
        <p:sp>
          <p:nvSpPr>
            <p:cNvPr id="8" name="Oval 7">
              <a:extLst>
                <a:ext uri="{FF2B5EF4-FFF2-40B4-BE49-F238E27FC236}">
                  <a16:creationId xmlns:a16="http://schemas.microsoft.com/office/drawing/2014/main" id="{996D47A2-0E42-890E-3255-C31DF9CF6EDA}"/>
                </a:ext>
              </a:extLst>
            </p:cNvPr>
            <p:cNvSpPr/>
            <p:nvPr/>
          </p:nvSpPr>
          <p:spPr>
            <a:xfrm>
              <a:off x="2263140" y="0"/>
              <a:ext cx="754380" cy="381000"/>
            </a:xfrm>
            <a:prstGeom prst="ellipse">
              <a:avLst/>
            </a:prstGeom>
            <a:noFill/>
            <a:ln w="7620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9" name="Text Box 2">
              <a:extLst>
                <a:ext uri="{FF2B5EF4-FFF2-40B4-BE49-F238E27FC236}">
                  <a16:creationId xmlns:a16="http://schemas.microsoft.com/office/drawing/2014/main" id="{72FB6E31-2450-6B56-6768-68B0F813F78C}"/>
                </a:ext>
              </a:extLst>
            </p:cNvPr>
            <p:cNvSpPr txBox="1">
              <a:spLocks noChangeArrowheads="1"/>
            </p:cNvSpPr>
            <p:nvPr/>
          </p:nvSpPr>
          <p:spPr bwMode="auto">
            <a:xfrm>
              <a:off x="2575560" y="3040380"/>
              <a:ext cx="792480" cy="297180"/>
            </a:xfrm>
            <a:prstGeom prst="rect">
              <a:avLst/>
            </a:prstGeom>
            <a:solidFill>
              <a:srgbClr val="FFFFFF"/>
            </a:solidFill>
            <a:ln w="9525">
              <a:noFill/>
              <a:miter lim="800000"/>
              <a:headEnd/>
              <a:tailEnd/>
            </a:ln>
          </p:spPr>
          <p:txBody>
            <a:bodyPr rot="0" vert="horz" wrap="square" lIns="91440" tIns="45720" rIns="91440" bIns="45720" anchor="t" anchorCtr="0">
              <a:noAutofit/>
            </a:bodyPr>
            <a:lstStyle/>
            <a:p>
              <a:pPr marL="0" marR="0">
                <a:lnSpc>
                  <a:spcPct val="115000"/>
                </a:lnSpc>
                <a:spcBef>
                  <a:spcPts val="0"/>
                </a:spcBef>
                <a:spcAft>
                  <a:spcPts val="800"/>
                </a:spcAft>
              </a:pPr>
              <a:r>
                <a:rPr lang="en-US" sz="1200" kern="100">
                  <a:effectLst/>
                  <a:latin typeface="Aptos" panose="020B0004020202020204" pitchFamily="34" charset="0"/>
                  <a:ea typeface="Aptos" panose="020B0004020202020204" pitchFamily="34" charset="0"/>
                  <a:cs typeface="Times New Roman" panose="02020603050405020304" pitchFamily="18" charset="0"/>
                </a:rPr>
                <a:t>Figure 28</a:t>
              </a:r>
            </a:p>
          </p:txBody>
        </p:sp>
      </p:grpSp>
    </p:spTree>
    <p:extLst>
      <p:ext uri="{BB962C8B-B14F-4D97-AF65-F5344CB8AC3E}">
        <p14:creationId xmlns:p14="http://schemas.microsoft.com/office/powerpoint/2010/main" val="153088467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2" name="Rectangle 61">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Freeform: Shape 63">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4" name="Title 1">
            <a:extLst>
              <a:ext uri="{FF2B5EF4-FFF2-40B4-BE49-F238E27FC236}">
                <a16:creationId xmlns:a16="http://schemas.microsoft.com/office/drawing/2014/main" id="{9E5F1471-65BB-8F20-076C-32DEF2B68C92}"/>
              </a:ext>
            </a:extLst>
          </p:cNvPr>
          <p:cNvSpPr>
            <a:spLocks noGrp="1"/>
          </p:cNvSpPr>
          <p:nvPr>
            <p:ph type="title"/>
          </p:nvPr>
        </p:nvSpPr>
        <p:spPr>
          <a:xfrm>
            <a:off x="838201" y="643467"/>
            <a:ext cx="3888526" cy="1800526"/>
          </a:xfrm>
        </p:spPr>
        <p:txBody>
          <a:bodyPr>
            <a:normAutofit/>
          </a:bodyPr>
          <a:lstStyle/>
          <a:p>
            <a:r>
              <a:rPr lang="en-US" dirty="0"/>
              <a:t>Procedure</a:t>
            </a:r>
          </a:p>
        </p:txBody>
      </p:sp>
      <p:sp>
        <p:nvSpPr>
          <p:cNvPr id="5" name="Content Placeholder 2">
            <a:extLst>
              <a:ext uri="{FF2B5EF4-FFF2-40B4-BE49-F238E27FC236}">
                <a16:creationId xmlns:a16="http://schemas.microsoft.com/office/drawing/2014/main" id="{9F2E546D-2D7F-EF7F-0E83-FF8F5B224DFF}"/>
              </a:ext>
            </a:extLst>
          </p:cNvPr>
          <p:cNvSpPr>
            <a:spLocks noGrp="1"/>
          </p:cNvSpPr>
          <p:nvPr>
            <p:ph idx="1"/>
          </p:nvPr>
        </p:nvSpPr>
        <p:spPr>
          <a:xfrm>
            <a:off x="838201" y="2623381"/>
            <a:ext cx="3888528" cy="3553581"/>
          </a:xfrm>
        </p:spPr>
        <p:txBody>
          <a:bodyPr>
            <a:normAutofit/>
          </a:bodyPr>
          <a:lstStyle/>
          <a:p>
            <a:pPr marL="0" marR="0" lvl="0" indent="0">
              <a:lnSpc>
                <a:spcPct val="115000"/>
              </a:lnSpc>
              <a:spcBef>
                <a:spcPts val="0"/>
              </a:spcBef>
              <a:spcAft>
                <a:spcPts val="0"/>
              </a:spcAft>
              <a:buNone/>
            </a:pPr>
            <a:r>
              <a:rPr lang="en-US" sz="2000" kern="100" dirty="0">
                <a:effectLst/>
                <a:latin typeface="Aptos" panose="020B0004020202020204" pitchFamily="34" charset="0"/>
                <a:ea typeface="Aptos" panose="020B0004020202020204" pitchFamily="34" charset="0"/>
                <a:cs typeface="Times New Roman" panose="02020603050405020304" pitchFamily="18" charset="0"/>
              </a:rPr>
              <a:t>33.  Proceed to the HMI screen</a:t>
            </a:r>
          </a:p>
          <a:p>
            <a:pPr marL="0" marR="0" lvl="0" indent="0">
              <a:lnSpc>
                <a:spcPct val="115000"/>
              </a:lnSpc>
              <a:spcBef>
                <a:spcPts val="0"/>
              </a:spcBef>
              <a:spcAft>
                <a:spcPts val="800"/>
              </a:spcAft>
              <a:buNone/>
            </a:pPr>
            <a:r>
              <a:rPr lang="en-US" sz="2000" kern="100" dirty="0">
                <a:effectLst/>
                <a:latin typeface="Aptos" panose="020B0004020202020204" pitchFamily="34" charset="0"/>
                <a:ea typeface="Aptos" panose="020B0004020202020204" pitchFamily="34" charset="0"/>
                <a:cs typeface="Times New Roman" panose="02020603050405020304" pitchFamily="18" charset="0"/>
              </a:rPr>
              <a:t>34.  Set the Control switch to the Manual position. Press and hold on the “Drop Head Position” until it stops to ensure there is no friction between the head and the mold</a:t>
            </a:r>
          </a:p>
        </p:txBody>
      </p:sp>
    </p:spTree>
    <p:extLst>
      <p:ext uri="{BB962C8B-B14F-4D97-AF65-F5344CB8AC3E}">
        <p14:creationId xmlns:p14="http://schemas.microsoft.com/office/powerpoint/2010/main" val="27658134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6" name="Rectangle 65">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Freeform: Shape 66">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4" name="Title 1">
            <a:extLst>
              <a:ext uri="{FF2B5EF4-FFF2-40B4-BE49-F238E27FC236}">
                <a16:creationId xmlns:a16="http://schemas.microsoft.com/office/drawing/2014/main" id="{9E5F1471-65BB-8F20-076C-32DEF2B68C92}"/>
              </a:ext>
            </a:extLst>
          </p:cNvPr>
          <p:cNvSpPr>
            <a:spLocks noGrp="1"/>
          </p:cNvSpPr>
          <p:nvPr>
            <p:ph type="title"/>
          </p:nvPr>
        </p:nvSpPr>
        <p:spPr>
          <a:xfrm>
            <a:off x="838201" y="643467"/>
            <a:ext cx="3888526" cy="1800526"/>
          </a:xfrm>
        </p:spPr>
        <p:txBody>
          <a:bodyPr>
            <a:normAutofit/>
          </a:bodyPr>
          <a:lstStyle/>
          <a:p>
            <a:r>
              <a:rPr lang="en-US"/>
              <a:t>Procedure</a:t>
            </a:r>
            <a:endParaRPr lang="en-US" dirty="0"/>
          </a:p>
        </p:txBody>
      </p:sp>
      <p:sp>
        <p:nvSpPr>
          <p:cNvPr id="5" name="Content Placeholder 2">
            <a:extLst>
              <a:ext uri="{FF2B5EF4-FFF2-40B4-BE49-F238E27FC236}">
                <a16:creationId xmlns:a16="http://schemas.microsoft.com/office/drawing/2014/main" id="{9F2E546D-2D7F-EF7F-0E83-FF8F5B224DFF}"/>
              </a:ext>
            </a:extLst>
          </p:cNvPr>
          <p:cNvSpPr>
            <a:spLocks noGrp="1"/>
          </p:cNvSpPr>
          <p:nvPr>
            <p:ph idx="1"/>
          </p:nvPr>
        </p:nvSpPr>
        <p:spPr>
          <a:xfrm>
            <a:off x="838201" y="2623381"/>
            <a:ext cx="3888528" cy="3553581"/>
          </a:xfrm>
        </p:spPr>
        <p:txBody>
          <a:bodyPr>
            <a:normAutofit/>
          </a:bodyPr>
          <a:lstStyle/>
          <a:p>
            <a:pPr marL="0" marR="0" lvl="0" indent="0">
              <a:spcBef>
                <a:spcPts val="0"/>
              </a:spcBef>
              <a:spcAft>
                <a:spcPts val="600"/>
              </a:spcAft>
              <a:buNone/>
            </a:pPr>
            <a:r>
              <a:rPr lang="en-US" sz="2000" kern="100">
                <a:effectLst/>
                <a:latin typeface="Aptos" panose="020B0004020202020204" pitchFamily="34" charset="0"/>
                <a:ea typeface="Aptos" panose="020B0004020202020204" pitchFamily="34" charset="0"/>
                <a:cs typeface="Times New Roman" panose="02020603050405020304" pitchFamily="18" charset="0"/>
              </a:rPr>
              <a:t>35. </a:t>
            </a:r>
            <a:r>
              <a:rPr lang="en-US" sz="2000">
                <a:effectLst/>
                <a:latin typeface="Aptos" panose="020B0004020202020204" pitchFamily="34" charset="0"/>
                <a:ea typeface="Aptos" panose="020B0004020202020204" pitchFamily="34" charset="0"/>
                <a:cs typeface="Times New Roman" panose="02020603050405020304" pitchFamily="18" charset="0"/>
              </a:rPr>
              <a:t>Set control to auto, vibrators on, and conveyors on (Figure 29)</a:t>
            </a:r>
            <a:endParaRPr lang="en-US" sz="2000" kern="100">
              <a:effectLst/>
              <a:latin typeface="Aptos" panose="020B0004020202020204" pitchFamily="34" charset="0"/>
              <a:ea typeface="Aptos" panose="020B0004020202020204" pitchFamily="34" charset="0"/>
              <a:cs typeface="Times New Roman" panose="02020603050405020304" pitchFamily="18" charset="0"/>
            </a:endParaRPr>
          </a:p>
        </p:txBody>
      </p:sp>
      <p:grpSp>
        <p:nvGrpSpPr>
          <p:cNvPr id="2" name="Group 1">
            <a:extLst>
              <a:ext uri="{FF2B5EF4-FFF2-40B4-BE49-F238E27FC236}">
                <a16:creationId xmlns:a16="http://schemas.microsoft.com/office/drawing/2014/main" id="{0A337FB2-DF3B-B731-C1F7-31D8DB56A96C}"/>
              </a:ext>
            </a:extLst>
          </p:cNvPr>
          <p:cNvGrpSpPr/>
          <p:nvPr/>
        </p:nvGrpSpPr>
        <p:grpSpPr>
          <a:xfrm>
            <a:off x="6800986" y="1483140"/>
            <a:ext cx="4747547" cy="3920064"/>
            <a:chOff x="0" y="0"/>
            <a:chExt cx="3883660" cy="3207385"/>
          </a:xfrm>
        </p:grpSpPr>
        <p:pic>
          <p:nvPicPr>
            <p:cNvPr id="3" name="Picture 2" descr="A close-up of a machine&#10;&#10;Description automatically generated">
              <a:extLst>
                <a:ext uri="{FF2B5EF4-FFF2-40B4-BE49-F238E27FC236}">
                  <a16:creationId xmlns:a16="http://schemas.microsoft.com/office/drawing/2014/main" id="{0A0A8EF5-BF18-766E-8186-69EA486CF4E2}"/>
                </a:ext>
              </a:extLst>
            </p:cNvPr>
            <p:cNvPicPr>
              <a:picLocks noChangeAspect="1"/>
            </p:cNvPicPr>
            <p:nvPr/>
          </p:nvPicPr>
          <p:blipFill>
            <a:blip r:embed="rId2" r:link="rId3" cstate="print">
              <a:extLst>
                <a:ext uri="{28A0092B-C50C-407E-A947-70E740481C1C}">
                  <a14:useLocalDpi xmlns:a14="http://schemas.microsoft.com/office/drawing/2010/main" val="0"/>
                </a:ext>
              </a:extLst>
            </a:blip>
            <a:srcRect/>
            <a:stretch>
              <a:fillRect/>
            </a:stretch>
          </p:blipFill>
          <p:spPr bwMode="auto">
            <a:xfrm>
              <a:off x="0" y="0"/>
              <a:ext cx="3883660" cy="2912745"/>
            </a:xfrm>
            <a:prstGeom prst="rect">
              <a:avLst/>
            </a:prstGeom>
            <a:noFill/>
            <a:ln>
              <a:noFill/>
            </a:ln>
          </p:spPr>
        </p:pic>
        <p:sp>
          <p:nvSpPr>
            <p:cNvPr id="6" name="Text Box 2">
              <a:extLst>
                <a:ext uri="{FF2B5EF4-FFF2-40B4-BE49-F238E27FC236}">
                  <a16:creationId xmlns:a16="http://schemas.microsoft.com/office/drawing/2014/main" id="{3344793A-FE70-EA43-054D-4F42A462A7CC}"/>
                </a:ext>
              </a:extLst>
            </p:cNvPr>
            <p:cNvSpPr txBox="1">
              <a:spLocks noChangeArrowheads="1"/>
            </p:cNvSpPr>
            <p:nvPr/>
          </p:nvSpPr>
          <p:spPr bwMode="auto">
            <a:xfrm>
              <a:off x="984737" y="2912745"/>
              <a:ext cx="2243798" cy="294640"/>
            </a:xfrm>
            <a:prstGeom prst="rect">
              <a:avLst/>
            </a:prstGeom>
            <a:solidFill>
              <a:srgbClr val="FFFFFF"/>
            </a:solidFill>
            <a:ln w="9525">
              <a:noFill/>
              <a:miter lim="800000"/>
              <a:headEnd/>
              <a:tailEnd/>
            </a:ln>
          </p:spPr>
          <p:txBody>
            <a:bodyPr rot="0" vert="horz" wrap="square" lIns="91440" tIns="45720" rIns="91440" bIns="45720" anchor="t" anchorCtr="0">
              <a:noAutofit/>
            </a:bodyPr>
            <a:lstStyle/>
            <a:p>
              <a:pPr defTabSz="1115568">
                <a:lnSpc>
                  <a:spcPct val="115000"/>
                </a:lnSpc>
                <a:spcAft>
                  <a:spcPts val="976"/>
                </a:spcAft>
              </a:pPr>
              <a:r>
                <a:rPr lang="en-US" sz="1464" kern="100">
                  <a:solidFill>
                    <a:schemeClr val="tx1"/>
                  </a:solidFill>
                  <a:latin typeface="Aptos" panose="020B0004020202020204" pitchFamily="34" charset="0"/>
                  <a:ea typeface="+mn-ea"/>
                  <a:cs typeface="Times New Roman" panose="02020603050405020304" pitchFamily="18" charset="0"/>
                </a:rPr>
                <a:t>Figure 29 Should look like this</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p:txBody>
        </p:sp>
      </p:grpSp>
    </p:spTree>
    <p:extLst>
      <p:ext uri="{BB962C8B-B14F-4D97-AF65-F5344CB8AC3E}">
        <p14:creationId xmlns:p14="http://schemas.microsoft.com/office/powerpoint/2010/main" val="379210692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2" name="Rectangle 71">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Freeform: Shape 73">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4" name="Title 1">
            <a:extLst>
              <a:ext uri="{FF2B5EF4-FFF2-40B4-BE49-F238E27FC236}">
                <a16:creationId xmlns:a16="http://schemas.microsoft.com/office/drawing/2014/main" id="{9E5F1471-65BB-8F20-076C-32DEF2B68C92}"/>
              </a:ext>
            </a:extLst>
          </p:cNvPr>
          <p:cNvSpPr>
            <a:spLocks noGrp="1"/>
          </p:cNvSpPr>
          <p:nvPr>
            <p:ph type="title"/>
          </p:nvPr>
        </p:nvSpPr>
        <p:spPr>
          <a:xfrm>
            <a:off x="838201" y="643467"/>
            <a:ext cx="3888526" cy="1800526"/>
          </a:xfrm>
        </p:spPr>
        <p:txBody>
          <a:bodyPr>
            <a:normAutofit/>
          </a:bodyPr>
          <a:lstStyle/>
          <a:p>
            <a:r>
              <a:rPr lang="en-US"/>
              <a:t>Procedure</a:t>
            </a:r>
            <a:endParaRPr lang="en-US" dirty="0"/>
          </a:p>
        </p:txBody>
      </p:sp>
      <p:sp>
        <p:nvSpPr>
          <p:cNvPr id="5" name="Content Placeholder 2">
            <a:extLst>
              <a:ext uri="{FF2B5EF4-FFF2-40B4-BE49-F238E27FC236}">
                <a16:creationId xmlns:a16="http://schemas.microsoft.com/office/drawing/2014/main" id="{9F2E546D-2D7F-EF7F-0E83-FF8F5B224DFF}"/>
              </a:ext>
            </a:extLst>
          </p:cNvPr>
          <p:cNvSpPr>
            <a:spLocks noGrp="1"/>
          </p:cNvSpPr>
          <p:nvPr>
            <p:ph idx="1"/>
          </p:nvPr>
        </p:nvSpPr>
        <p:spPr>
          <a:xfrm>
            <a:off x="838201" y="2623381"/>
            <a:ext cx="3888528" cy="3553581"/>
          </a:xfrm>
        </p:spPr>
        <p:txBody>
          <a:bodyPr>
            <a:normAutofit/>
          </a:bodyPr>
          <a:lstStyle/>
          <a:p>
            <a:pPr marL="0" marR="0" lvl="0" indent="0">
              <a:spcBef>
                <a:spcPts val="0"/>
              </a:spcBef>
              <a:spcAft>
                <a:spcPts val="600"/>
              </a:spcAft>
              <a:buNone/>
            </a:pPr>
            <a:r>
              <a:rPr lang="en-US" sz="2000" kern="100" dirty="0">
                <a:effectLst/>
                <a:latin typeface="Aptos" panose="020B0004020202020204" pitchFamily="34" charset="0"/>
                <a:ea typeface="Aptos" panose="020B0004020202020204" pitchFamily="34" charset="0"/>
                <a:cs typeface="Times New Roman" panose="02020603050405020304" pitchFamily="18" charset="0"/>
              </a:rPr>
              <a:t>36. </a:t>
            </a:r>
            <a:r>
              <a:rPr lang="en-US" sz="2000" dirty="0">
                <a:effectLst/>
                <a:latin typeface="Aptos" panose="020B0004020202020204" pitchFamily="34" charset="0"/>
                <a:ea typeface="Aptos" panose="020B0004020202020204" pitchFamily="34" charset="0"/>
                <a:cs typeface="Times New Roman" panose="02020603050405020304" pitchFamily="18" charset="0"/>
              </a:rPr>
              <a:t>Make sure you are on the “Run Screen” page of the HMI monitor. On the bottom left corner of the screen there would be a button that says “Run Screen” (Figure 30). If there is a blank space on the bottom left corner of the page, then you are in the correct page</a:t>
            </a:r>
            <a:endParaRPr lang="en-US" sz="2000" kern="100" dirty="0">
              <a:effectLst/>
              <a:latin typeface="Aptos" panose="020B0004020202020204" pitchFamily="34" charset="0"/>
              <a:ea typeface="Aptos" panose="020B0004020202020204" pitchFamily="34" charset="0"/>
              <a:cs typeface="Times New Roman" panose="02020603050405020304" pitchFamily="18" charset="0"/>
            </a:endParaRPr>
          </a:p>
        </p:txBody>
      </p:sp>
      <p:grpSp>
        <p:nvGrpSpPr>
          <p:cNvPr id="7" name="Group 6">
            <a:extLst>
              <a:ext uri="{FF2B5EF4-FFF2-40B4-BE49-F238E27FC236}">
                <a16:creationId xmlns:a16="http://schemas.microsoft.com/office/drawing/2014/main" id="{C2D81343-6B2E-6519-234B-2FACB979D5F7}"/>
              </a:ext>
            </a:extLst>
          </p:cNvPr>
          <p:cNvGrpSpPr/>
          <p:nvPr/>
        </p:nvGrpSpPr>
        <p:grpSpPr>
          <a:xfrm>
            <a:off x="6800986" y="1722461"/>
            <a:ext cx="4747547" cy="3441420"/>
            <a:chOff x="-213360" y="8890"/>
            <a:chExt cx="5646420" cy="5354295"/>
          </a:xfrm>
        </p:grpSpPr>
        <p:sp>
          <p:nvSpPr>
            <p:cNvPr id="8" name="Text Box 2">
              <a:extLst>
                <a:ext uri="{FF2B5EF4-FFF2-40B4-BE49-F238E27FC236}">
                  <a16:creationId xmlns:a16="http://schemas.microsoft.com/office/drawing/2014/main" id="{2EFB99F0-0F24-355A-41AE-92FE5D563996}"/>
                </a:ext>
              </a:extLst>
            </p:cNvPr>
            <p:cNvSpPr txBox="1">
              <a:spLocks noChangeArrowheads="1"/>
            </p:cNvSpPr>
            <p:nvPr/>
          </p:nvSpPr>
          <p:spPr bwMode="auto">
            <a:xfrm>
              <a:off x="829114" y="4350060"/>
              <a:ext cx="3586748" cy="1013125"/>
            </a:xfrm>
            <a:prstGeom prst="rect">
              <a:avLst/>
            </a:prstGeom>
            <a:solidFill>
              <a:srgbClr val="FFFFFF"/>
            </a:solidFill>
            <a:ln w="9525">
              <a:noFill/>
              <a:miter lim="800000"/>
              <a:headEnd/>
              <a:tailEnd/>
            </a:ln>
          </p:spPr>
          <p:txBody>
            <a:bodyPr rot="0" vert="horz" wrap="square" lIns="91440" tIns="45720" rIns="91440" bIns="45720" anchor="t" anchorCtr="0">
              <a:noAutofit/>
            </a:bodyPr>
            <a:lstStyle/>
            <a:p>
              <a:pPr defTabSz="877824">
                <a:lnSpc>
                  <a:spcPct val="115000"/>
                </a:lnSpc>
                <a:spcAft>
                  <a:spcPts val="768"/>
                </a:spcAft>
              </a:pPr>
              <a:r>
                <a:rPr lang="en-US" sz="1152" kern="100">
                  <a:solidFill>
                    <a:schemeClr val="tx1"/>
                  </a:solidFill>
                  <a:latin typeface="Aptos" panose="020B0004020202020204" pitchFamily="34" charset="0"/>
                  <a:ea typeface="+mn-ea"/>
                  <a:cs typeface="Times New Roman" panose="02020603050405020304" pitchFamily="18" charset="0"/>
                </a:rPr>
                <a:t>Figure 30. Notice the empty spot on the bottom left corner is where the “Run Screen” button would be</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p:txBody>
        </p:sp>
        <p:pic>
          <p:nvPicPr>
            <p:cNvPr id="9" name="Picture 8" descr="A computer screen shot of a machine&#10;&#10;Description automatically generated">
              <a:extLst>
                <a:ext uri="{FF2B5EF4-FFF2-40B4-BE49-F238E27FC236}">
                  <a16:creationId xmlns:a16="http://schemas.microsoft.com/office/drawing/2014/main" id="{AF22041C-2CA9-0D0E-BB10-5F390F3B57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360" y="8890"/>
              <a:ext cx="5646420" cy="4250690"/>
            </a:xfrm>
            <a:prstGeom prst="rect">
              <a:avLst/>
            </a:prstGeom>
          </p:spPr>
        </p:pic>
      </p:grpSp>
    </p:spTree>
    <p:extLst>
      <p:ext uri="{BB962C8B-B14F-4D97-AF65-F5344CB8AC3E}">
        <p14:creationId xmlns:p14="http://schemas.microsoft.com/office/powerpoint/2010/main" val="15551070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9" name="Rectangle 78">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Freeform: Shape 80">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4" name="Title 1">
            <a:extLst>
              <a:ext uri="{FF2B5EF4-FFF2-40B4-BE49-F238E27FC236}">
                <a16:creationId xmlns:a16="http://schemas.microsoft.com/office/drawing/2014/main" id="{9E5F1471-65BB-8F20-076C-32DEF2B68C92}"/>
              </a:ext>
            </a:extLst>
          </p:cNvPr>
          <p:cNvSpPr>
            <a:spLocks noGrp="1"/>
          </p:cNvSpPr>
          <p:nvPr>
            <p:ph type="title"/>
          </p:nvPr>
        </p:nvSpPr>
        <p:spPr>
          <a:xfrm>
            <a:off x="838201" y="643467"/>
            <a:ext cx="3888526" cy="1800526"/>
          </a:xfrm>
        </p:spPr>
        <p:txBody>
          <a:bodyPr>
            <a:normAutofit/>
          </a:bodyPr>
          <a:lstStyle/>
          <a:p>
            <a:r>
              <a:rPr lang="en-US"/>
              <a:t>Procedure</a:t>
            </a:r>
            <a:endParaRPr lang="en-US" dirty="0"/>
          </a:p>
        </p:txBody>
      </p:sp>
      <p:sp>
        <p:nvSpPr>
          <p:cNvPr id="5" name="Content Placeholder 2">
            <a:extLst>
              <a:ext uri="{FF2B5EF4-FFF2-40B4-BE49-F238E27FC236}">
                <a16:creationId xmlns:a16="http://schemas.microsoft.com/office/drawing/2014/main" id="{9F2E546D-2D7F-EF7F-0E83-FF8F5B224DFF}"/>
              </a:ext>
            </a:extLst>
          </p:cNvPr>
          <p:cNvSpPr>
            <a:spLocks noGrp="1"/>
          </p:cNvSpPr>
          <p:nvPr>
            <p:ph idx="1"/>
          </p:nvPr>
        </p:nvSpPr>
        <p:spPr>
          <a:xfrm>
            <a:off x="838201" y="2623381"/>
            <a:ext cx="3888528" cy="3553581"/>
          </a:xfrm>
        </p:spPr>
        <p:txBody>
          <a:bodyPr>
            <a:normAutofit/>
          </a:bodyPr>
          <a:lstStyle/>
          <a:p>
            <a:pPr marL="0" indent="0">
              <a:spcBef>
                <a:spcPts val="0"/>
              </a:spcBef>
              <a:spcAft>
                <a:spcPts val="600"/>
              </a:spcAft>
              <a:buNone/>
            </a:pPr>
            <a:r>
              <a:rPr lang="en-US" sz="2000" kern="100" dirty="0">
                <a:effectLst/>
                <a:latin typeface="Aptos" panose="020B0004020202020204" pitchFamily="34" charset="0"/>
                <a:ea typeface="Aptos" panose="020B0004020202020204" pitchFamily="34" charset="0"/>
                <a:cs typeface="Times New Roman" panose="02020603050405020304" pitchFamily="18" charset="0"/>
              </a:rPr>
              <a:t>37. Press on the “Hydraulic Flow Valve” button (Figure 31)</a:t>
            </a:r>
          </a:p>
          <a:p>
            <a:pPr marL="0" marR="0" lvl="0" indent="0">
              <a:spcBef>
                <a:spcPts val="0"/>
              </a:spcBef>
              <a:spcAft>
                <a:spcPts val="600"/>
              </a:spcAft>
              <a:buNone/>
            </a:pPr>
            <a:endParaRPr lang="en-US" sz="2000" kern="100" dirty="0">
              <a:effectLst/>
              <a:latin typeface="Aptos" panose="020B0004020202020204" pitchFamily="34" charset="0"/>
              <a:ea typeface="Aptos" panose="020B0004020202020204" pitchFamily="34" charset="0"/>
              <a:cs typeface="Times New Roman" panose="02020603050405020304" pitchFamily="18" charset="0"/>
            </a:endParaRPr>
          </a:p>
        </p:txBody>
      </p:sp>
      <p:grpSp>
        <p:nvGrpSpPr>
          <p:cNvPr id="6" name="Group 5">
            <a:extLst>
              <a:ext uri="{FF2B5EF4-FFF2-40B4-BE49-F238E27FC236}">
                <a16:creationId xmlns:a16="http://schemas.microsoft.com/office/drawing/2014/main" id="{6219FFB3-44AF-4B03-47B5-CA8513EA735E}"/>
              </a:ext>
            </a:extLst>
          </p:cNvPr>
          <p:cNvGrpSpPr/>
          <p:nvPr/>
        </p:nvGrpSpPr>
        <p:grpSpPr>
          <a:xfrm>
            <a:off x="6800986" y="2999200"/>
            <a:ext cx="4747548" cy="887944"/>
            <a:chOff x="0" y="0"/>
            <a:chExt cx="2712720" cy="507406"/>
          </a:xfrm>
        </p:grpSpPr>
        <p:grpSp>
          <p:nvGrpSpPr>
            <p:cNvPr id="10" name="Group 9">
              <a:extLst>
                <a:ext uri="{FF2B5EF4-FFF2-40B4-BE49-F238E27FC236}">
                  <a16:creationId xmlns:a16="http://schemas.microsoft.com/office/drawing/2014/main" id="{48B709D7-D5B5-369F-1E57-89662CE068DF}"/>
                </a:ext>
              </a:extLst>
            </p:cNvPr>
            <p:cNvGrpSpPr/>
            <p:nvPr/>
          </p:nvGrpSpPr>
          <p:grpSpPr>
            <a:xfrm>
              <a:off x="0" y="0"/>
              <a:ext cx="2712720" cy="289314"/>
              <a:chOff x="0" y="0"/>
              <a:chExt cx="2712720" cy="289314"/>
            </a:xfrm>
          </p:grpSpPr>
          <p:pic>
            <p:nvPicPr>
              <p:cNvPr id="12" name="Picture 11">
                <a:extLst>
                  <a:ext uri="{FF2B5EF4-FFF2-40B4-BE49-F238E27FC236}">
                    <a16:creationId xmlns:a16="http://schemas.microsoft.com/office/drawing/2014/main" id="{C141F2EA-4C8B-447F-3DCD-49F1F8F2FF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043940" cy="205740"/>
              </a:xfrm>
              <a:prstGeom prst="rect">
                <a:avLst/>
              </a:prstGeom>
            </p:spPr>
          </p:pic>
          <p:pic>
            <p:nvPicPr>
              <p:cNvPr id="13" name="Picture 12">
                <a:extLst>
                  <a:ext uri="{FF2B5EF4-FFF2-40B4-BE49-F238E27FC236}">
                    <a16:creationId xmlns:a16="http://schemas.microsoft.com/office/drawing/2014/main" id="{832FFC66-A095-FBFB-6464-2F7A9E68E8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8800" y="7374"/>
                <a:ext cx="883920" cy="281940"/>
              </a:xfrm>
              <a:prstGeom prst="rect">
                <a:avLst/>
              </a:prstGeom>
            </p:spPr>
          </p:pic>
          <p:cxnSp>
            <p:nvCxnSpPr>
              <p:cNvPr id="14" name="Straight Arrow Connector 13">
                <a:extLst>
                  <a:ext uri="{FF2B5EF4-FFF2-40B4-BE49-F238E27FC236}">
                    <a16:creationId xmlns:a16="http://schemas.microsoft.com/office/drawing/2014/main" id="{2868E13F-EDCA-576D-24BE-5BB7CA7AA48F}"/>
                  </a:ext>
                </a:extLst>
              </p:cNvPr>
              <p:cNvCxnSpPr/>
              <p:nvPr/>
            </p:nvCxnSpPr>
            <p:spPr>
              <a:xfrm>
                <a:off x="1150374" y="80502"/>
                <a:ext cx="61205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Text Box 2">
              <a:extLst>
                <a:ext uri="{FF2B5EF4-FFF2-40B4-BE49-F238E27FC236}">
                  <a16:creationId xmlns:a16="http://schemas.microsoft.com/office/drawing/2014/main" id="{F414B432-FE6D-F13D-31B3-D25CB7E23CEE}"/>
                </a:ext>
              </a:extLst>
            </p:cNvPr>
            <p:cNvSpPr txBox="1">
              <a:spLocks noChangeArrowheads="1"/>
            </p:cNvSpPr>
            <p:nvPr/>
          </p:nvSpPr>
          <p:spPr bwMode="auto">
            <a:xfrm>
              <a:off x="958646" y="227371"/>
              <a:ext cx="796290" cy="280035"/>
            </a:xfrm>
            <a:prstGeom prst="rect">
              <a:avLst/>
            </a:prstGeom>
            <a:solidFill>
              <a:srgbClr val="FFFFFF"/>
            </a:solidFill>
            <a:ln w="9525">
              <a:noFill/>
              <a:miter lim="800000"/>
              <a:headEnd/>
              <a:tailEnd/>
            </a:ln>
          </p:spPr>
          <p:txBody>
            <a:bodyPr rot="0" vert="horz" wrap="square" lIns="91440" tIns="45720" rIns="91440" bIns="45720" anchor="t" anchorCtr="0">
              <a:noAutofit/>
            </a:bodyPr>
            <a:lstStyle/>
            <a:p>
              <a:pPr defTabSz="1600200">
                <a:lnSpc>
                  <a:spcPct val="115000"/>
                </a:lnSpc>
                <a:spcAft>
                  <a:spcPts val="1400"/>
                </a:spcAft>
              </a:pPr>
              <a:r>
                <a:rPr lang="en-US" sz="2100" kern="100">
                  <a:solidFill>
                    <a:schemeClr val="tx1"/>
                  </a:solidFill>
                  <a:latin typeface="Aptos" panose="020B0004020202020204" pitchFamily="34" charset="0"/>
                  <a:ea typeface="+mn-ea"/>
                  <a:cs typeface="Times New Roman" panose="02020603050405020304" pitchFamily="18" charset="0"/>
                </a:rPr>
                <a:t>Figure 31</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p:txBody>
        </p:sp>
      </p:grpSp>
    </p:spTree>
    <p:extLst>
      <p:ext uri="{BB962C8B-B14F-4D97-AF65-F5344CB8AC3E}">
        <p14:creationId xmlns:p14="http://schemas.microsoft.com/office/powerpoint/2010/main" val="151122925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6" name="Rectangle 85">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Freeform: Shape 87">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4" name="Title 1">
            <a:extLst>
              <a:ext uri="{FF2B5EF4-FFF2-40B4-BE49-F238E27FC236}">
                <a16:creationId xmlns:a16="http://schemas.microsoft.com/office/drawing/2014/main" id="{9E5F1471-65BB-8F20-076C-32DEF2B68C92}"/>
              </a:ext>
            </a:extLst>
          </p:cNvPr>
          <p:cNvSpPr>
            <a:spLocks noGrp="1"/>
          </p:cNvSpPr>
          <p:nvPr>
            <p:ph type="title"/>
          </p:nvPr>
        </p:nvSpPr>
        <p:spPr>
          <a:xfrm>
            <a:off x="838201" y="643467"/>
            <a:ext cx="3888526" cy="1800526"/>
          </a:xfrm>
        </p:spPr>
        <p:txBody>
          <a:bodyPr>
            <a:normAutofit/>
          </a:bodyPr>
          <a:lstStyle/>
          <a:p>
            <a:r>
              <a:rPr lang="en-US"/>
              <a:t>Procedure</a:t>
            </a:r>
            <a:endParaRPr lang="en-US" dirty="0"/>
          </a:p>
        </p:txBody>
      </p:sp>
      <p:sp>
        <p:nvSpPr>
          <p:cNvPr id="5" name="Content Placeholder 2">
            <a:extLst>
              <a:ext uri="{FF2B5EF4-FFF2-40B4-BE49-F238E27FC236}">
                <a16:creationId xmlns:a16="http://schemas.microsoft.com/office/drawing/2014/main" id="{9F2E546D-2D7F-EF7F-0E83-FF8F5B224DFF}"/>
              </a:ext>
            </a:extLst>
          </p:cNvPr>
          <p:cNvSpPr>
            <a:spLocks noGrp="1"/>
          </p:cNvSpPr>
          <p:nvPr>
            <p:ph idx="1"/>
          </p:nvPr>
        </p:nvSpPr>
        <p:spPr>
          <a:xfrm>
            <a:off x="838201" y="2623381"/>
            <a:ext cx="3888528" cy="3553581"/>
          </a:xfrm>
        </p:spPr>
        <p:txBody>
          <a:bodyPr>
            <a:normAutofit/>
          </a:bodyPr>
          <a:lstStyle/>
          <a:p>
            <a:pPr marL="0" indent="0">
              <a:spcBef>
                <a:spcPts val="0"/>
              </a:spcBef>
              <a:spcAft>
                <a:spcPts val="600"/>
              </a:spcAft>
              <a:buNone/>
            </a:pPr>
            <a:r>
              <a:rPr lang="en-US" sz="2000" dirty="0">
                <a:effectLst/>
                <a:latin typeface="Aptos" panose="020B0004020202020204" pitchFamily="34" charset="0"/>
                <a:ea typeface="Aptos" panose="020B0004020202020204" pitchFamily="34" charset="0"/>
                <a:cs typeface="Times New Roman" panose="02020603050405020304" pitchFamily="18" charset="0"/>
              </a:rPr>
              <a:t>38.  Hit “Home &amp; Reset”. This will set the mold and receiving pallet to its proper positions (Figure 32)</a:t>
            </a:r>
            <a:endParaRPr lang="en-US" sz="2000" kern="100">
              <a:effectLst/>
              <a:latin typeface="Aptos" panose="020B0004020202020204" pitchFamily="34" charset="0"/>
              <a:ea typeface="Aptos" panose="020B0004020202020204" pitchFamily="34" charset="0"/>
              <a:cs typeface="Times New Roman" panose="02020603050405020304" pitchFamily="18" charset="0"/>
            </a:endParaRPr>
          </a:p>
        </p:txBody>
      </p:sp>
      <p:grpSp>
        <p:nvGrpSpPr>
          <p:cNvPr id="2" name="Group 1">
            <a:extLst>
              <a:ext uri="{FF2B5EF4-FFF2-40B4-BE49-F238E27FC236}">
                <a16:creationId xmlns:a16="http://schemas.microsoft.com/office/drawing/2014/main" id="{7F5C5C86-F867-8C42-D89E-D15B6165FE68}"/>
              </a:ext>
            </a:extLst>
          </p:cNvPr>
          <p:cNvGrpSpPr/>
          <p:nvPr/>
        </p:nvGrpSpPr>
        <p:grpSpPr>
          <a:xfrm>
            <a:off x="6800986" y="1091919"/>
            <a:ext cx="4747547" cy="4702505"/>
            <a:chOff x="0" y="0"/>
            <a:chExt cx="803275" cy="796229"/>
          </a:xfrm>
        </p:grpSpPr>
        <p:pic>
          <p:nvPicPr>
            <p:cNvPr id="3" name="Picture 2">
              <a:extLst>
                <a:ext uri="{FF2B5EF4-FFF2-40B4-BE49-F238E27FC236}">
                  <a16:creationId xmlns:a16="http://schemas.microsoft.com/office/drawing/2014/main" id="{4743D90A-0E5F-B304-2F66-DE24D46EFD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619" y="0"/>
              <a:ext cx="689610" cy="508635"/>
            </a:xfrm>
            <a:prstGeom prst="rect">
              <a:avLst/>
            </a:prstGeom>
          </p:spPr>
        </p:pic>
        <p:sp>
          <p:nvSpPr>
            <p:cNvPr id="7" name="Text Box 2">
              <a:extLst>
                <a:ext uri="{FF2B5EF4-FFF2-40B4-BE49-F238E27FC236}">
                  <a16:creationId xmlns:a16="http://schemas.microsoft.com/office/drawing/2014/main" id="{3DC0166B-EAAD-DFA8-8490-DAFEAD836675}"/>
                </a:ext>
              </a:extLst>
            </p:cNvPr>
            <p:cNvSpPr txBox="1">
              <a:spLocks noChangeArrowheads="1"/>
            </p:cNvSpPr>
            <p:nvPr/>
          </p:nvSpPr>
          <p:spPr bwMode="auto">
            <a:xfrm>
              <a:off x="0" y="516194"/>
              <a:ext cx="803275" cy="280035"/>
            </a:xfrm>
            <a:prstGeom prst="rect">
              <a:avLst/>
            </a:prstGeom>
            <a:solidFill>
              <a:srgbClr val="FFFFFF"/>
            </a:solidFill>
            <a:ln w="9525">
              <a:noFill/>
              <a:miter lim="800000"/>
              <a:headEnd/>
              <a:tailEnd/>
            </a:ln>
          </p:spPr>
          <p:txBody>
            <a:bodyPr rot="0" vert="horz" wrap="square" lIns="91440" tIns="45720" rIns="91440" bIns="45720" anchor="t" anchorCtr="0">
              <a:noAutofit/>
            </a:bodyPr>
            <a:lstStyle/>
            <a:p>
              <a:pPr defTabSz="5404104">
                <a:lnSpc>
                  <a:spcPct val="115000"/>
                </a:lnSpc>
                <a:spcAft>
                  <a:spcPts val="4728"/>
                </a:spcAft>
              </a:pPr>
              <a:r>
                <a:rPr lang="en-US" sz="7092" kern="100">
                  <a:solidFill>
                    <a:schemeClr val="tx1"/>
                  </a:solidFill>
                  <a:latin typeface="Aptos" panose="020B0004020202020204" pitchFamily="34" charset="0"/>
                  <a:ea typeface="+mn-ea"/>
                  <a:cs typeface="Times New Roman" panose="02020603050405020304" pitchFamily="18" charset="0"/>
                </a:rPr>
                <a:t>Figure 32</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p:txBody>
        </p:sp>
      </p:grpSp>
    </p:spTree>
    <p:extLst>
      <p:ext uri="{BB962C8B-B14F-4D97-AF65-F5344CB8AC3E}">
        <p14:creationId xmlns:p14="http://schemas.microsoft.com/office/powerpoint/2010/main" val="79017315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3" name="Rectangle 92">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Freeform: Shape 94">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4" name="Title 1">
            <a:extLst>
              <a:ext uri="{FF2B5EF4-FFF2-40B4-BE49-F238E27FC236}">
                <a16:creationId xmlns:a16="http://schemas.microsoft.com/office/drawing/2014/main" id="{9E5F1471-65BB-8F20-076C-32DEF2B68C92}"/>
              </a:ext>
            </a:extLst>
          </p:cNvPr>
          <p:cNvSpPr>
            <a:spLocks noGrp="1"/>
          </p:cNvSpPr>
          <p:nvPr>
            <p:ph type="title"/>
          </p:nvPr>
        </p:nvSpPr>
        <p:spPr>
          <a:xfrm>
            <a:off x="838201" y="643467"/>
            <a:ext cx="3888526" cy="1800526"/>
          </a:xfrm>
        </p:spPr>
        <p:txBody>
          <a:bodyPr>
            <a:normAutofit/>
          </a:bodyPr>
          <a:lstStyle/>
          <a:p>
            <a:r>
              <a:rPr lang="en-US"/>
              <a:t>Procedure</a:t>
            </a:r>
            <a:endParaRPr lang="en-US" dirty="0"/>
          </a:p>
        </p:txBody>
      </p:sp>
      <p:sp>
        <p:nvSpPr>
          <p:cNvPr id="5" name="Content Placeholder 2">
            <a:extLst>
              <a:ext uri="{FF2B5EF4-FFF2-40B4-BE49-F238E27FC236}">
                <a16:creationId xmlns:a16="http://schemas.microsoft.com/office/drawing/2014/main" id="{9F2E546D-2D7F-EF7F-0E83-FF8F5B224DFF}"/>
              </a:ext>
            </a:extLst>
          </p:cNvPr>
          <p:cNvSpPr>
            <a:spLocks noGrp="1"/>
          </p:cNvSpPr>
          <p:nvPr>
            <p:ph idx="1"/>
          </p:nvPr>
        </p:nvSpPr>
        <p:spPr>
          <a:xfrm>
            <a:off x="838201" y="2623381"/>
            <a:ext cx="3888528" cy="3553581"/>
          </a:xfrm>
        </p:spPr>
        <p:txBody>
          <a:bodyPr>
            <a:normAutofit/>
          </a:bodyPr>
          <a:lstStyle/>
          <a:p>
            <a:pPr marL="0" indent="0">
              <a:spcBef>
                <a:spcPts val="0"/>
              </a:spcBef>
              <a:spcAft>
                <a:spcPts val="600"/>
              </a:spcAft>
              <a:buNone/>
            </a:pPr>
            <a:r>
              <a:rPr lang="en-US" sz="2000" dirty="0">
                <a:effectLst/>
                <a:latin typeface="Aptos" panose="020B0004020202020204" pitchFamily="34" charset="0"/>
                <a:ea typeface="Aptos" panose="020B0004020202020204" pitchFamily="34" charset="0"/>
                <a:cs typeface="Times New Roman" panose="02020603050405020304" pitchFamily="18" charset="0"/>
              </a:rPr>
              <a:t>39. Click on the “Vibration Setup” button on the bottom menu. Set the vibration time to 4.500 seconds (Figure 33)</a:t>
            </a:r>
            <a:endParaRPr lang="en-US" sz="2000" kern="100" dirty="0">
              <a:effectLst/>
              <a:latin typeface="Aptos" panose="020B0004020202020204" pitchFamily="34" charset="0"/>
              <a:ea typeface="Aptos" panose="020B0004020202020204" pitchFamily="34" charset="0"/>
              <a:cs typeface="Times New Roman" panose="02020603050405020304" pitchFamily="18" charset="0"/>
            </a:endParaRPr>
          </a:p>
        </p:txBody>
      </p:sp>
      <p:grpSp>
        <p:nvGrpSpPr>
          <p:cNvPr id="6" name="Group 5">
            <a:extLst>
              <a:ext uri="{FF2B5EF4-FFF2-40B4-BE49-F238E27FC236}">
                <a16:creationId xmlns:a16="http://schemas.microsoft.com/office/drawing/2014/main" id="{E36FDA6D-DF1C-CA86-27D1-407B4925765D}"/>
              </a:ext>
            </a:extLst>
          </p:cNvPr>
          <p:cNvGrpSpPr/>
          <p:nvPr/>
        </p:nvGrpSpPr>
        <p:grpSpPr>
          <a:xfrm>
            <a:off x="7283554" y="643234"/>
            <a:ext cx="3782411" cy="5599876"/>
            <a:chOff x="0" y="0"/>
            <a:chExt cx="2165985" cy="3206750"/>
          </a:xfrm>
        </p:grpSpPr>
        <p:pic>
          <p:nvPicPr>
            <p:cNvPr id="8" name="Picture 7" descr="A screen shot of a calculator&#10;&#10;Description automatically generated">
              <a:extLst>
                <a:ext uri="{FF2B5EF4-FFF2-40B4-BE49-F238E27FC236}">
                  <a16:creationId xmlns:a16="http://schemas.microsoft.com/office/drawing/2014/main" id="{35ACE9D3-2C69-CB9A-060B-BBFE062239A3}"/>
                </a:ext>
              </a:extLst>
            </p:cNvPr>
            <p:cNvPicPr>
              <a:picLocks noChangeAspect="1"/>
            </p:cNvPicPr>
            <p:nvPr/>
          </p:nvPicPr>
          <p:blipFill>
            <a:blip r:embed="rId2" r:link="rId3" cstate="print">
              <a:extLst>
                <a:ext uri="{28A0092B-C50C-407E-A947-70E740481C1C}">
                  <a14:useLocalDpi xmlns:a14="http://schemas.microsoft.com/office/drawing/2010/main" val="0"/>
                </a:ext>
              </a:extLst>
            </a:blip>
            <a:srcRect/>
            <a:stretch>
              <a:fillRect/>
            </a:stretch>
          </p:blipFill>
          <p:spPr bwMode="auto">
            <a:xfrm>
              <a:off x="0" y="0"/>
              <a:ext cx="2165985" cy="2887980"/>
            </a:xfrm>
            <a:prstGeom prst="rect">
              <a:avLst/>
            </a:prstGeom>
            <a:noFill/>
            <a:ln>
              <a:noFill/>
            </a:ln>
          </p:spPr>
        </p:pic>
        <p:sp>
          <p:nvSpPr>
            <p:cNvPr id="9" name="Text Box 2">
              <a:extLst>
                <a:ext uri="{FF2B5EF4-FFF2-40B4-BE49-F238E27FC236}">
                  <a16:creationId xmlns:a16="http://schemas.microsoft.com/office/drawing/2014/main" id="{557421CA-4E5F-5712-1472-309450157DC3}"/>
                </a:ext>
              </a:extLst>
            </p:cNvPr>
            <p:cNvSpPr txBox="1">
              <a:spLocks noChangeArrowheads="1"/>
            </p:cNvSpPr>
            <p:nvPr/>
          </p:nvSpPr>
          <p:spPr bwMode="auto">
            <a:xfrm>
              <a:off x="685800" y="2901950"/>
              <a:ext cx="806450" cy="304800"/>
            </a:xfrm>
            <a:prstGeom prst="rect">
              <a:avLst/>
            </a:prstGeom>
            <a:solidFill>
              <a:srgbClr val="FFFFFF"/>
            </a:solidFill>
            <a:ln w="9525">
              <a:noFill/>
              <a:miter lim="800000"/>
              <a:headEnd/>
              <a:tailEnd/>
            </a:ln>
          </p:spPr>
          <p:txBody>
            <a:bodyPr rot="0" vert="horz" wrap="square" lIns="91440" tIns="45720" rIns="91440" bIns="45720" anchor="t" anchorCtr="0">
              <a:noAutofit/>
            </a:bodyPr>
            <a:lstStyle/>
            <a:p>
              <a:pPr defTabSz="1591056">
                <a:lnSpc>
                  <a:spcPct val="115000"/>
                </a:lnSpc>
                <a:spcAft>
                  <a:spcPts val="1392"/>
                </a:spcAft>
              </a:pPr>
              <a:r>
                <a:rPr lang="en-US" sz="2088" kern="100">
                  <a:solidFill>
                    <a:schemeClr val="tx1"/>
                  </a:solidFill>
                  <a:latin typeface="Aptos" panose="020B0004020202020204" pitchFamily="34" charset="0"/>
                  <a:ea typeface="+mn-ea"/>
                  <a:cs typeface="Times New Roman" panose="02020603050405020304" pitchFamily="18" charset="0"/>
                </a:rPr>
                <a:t>Figure 33</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p:txBody>
        </p:sp>
      </p:grpSp>
    </p:spTree>
    <p:extLst>
      <p:ext uri="{BB962C8B-B14F-4D97-AF65-F5344CB8AC3E}">
        <p14:creationId xmlns:p14="http://schemas.microsoft.com/office/powerpoint/2010/main" val="100555643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3" name="Rectangle 92">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Freeform: Shape 94">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4" name="Title 1">
            <a:extLst>
              <a:ext uri="{FF2B5EF4-FFF2-40B4-BE49-F238E27FC236}">
                <a16:creationId xmlns:a16="http://schemas.microsoft.com/office/drawing/2014/main" id="{9E5F1471-65BB-8F20-076C-32DEF2B68C92}"/>
              </a:ext>
            </a:extLst>
          </p:cNvPr>
          <p:cNvSpPr>
            <a:spLocks noGrp="1"/>
          </p:cNvSpPr>
          <p:nvPr>
            <p:ph type="title"/>
          </p:nvPr>
        </p:nvSpPr>
        <p:spPr>
          <a:xfrm>
            <a:off x="838201" y="643467"/>
            <a:ext cx="3888526" cy="1800526"/>
          </a:xfrm>
        </p:spPr>
        <p:txBody>
          <a:bodyPr>
            <a:normAutofit/>
          </a:bodyPr>
          <a:lstStyle/>
          <a:p>
            <a:r>
              <a:rPr lang="en-US"/>
              <a:t>Procedure</a:t>
            </a:r>
            <a:endParaRPr lang="en-US" dirty="0"/>
          </a:p>
        </p:txBody>
      </p:sp>
      <p:sp>
        <p:nvSpPr>
          <p:cNvPr id="5" name="Content Placeholder 2">
            <a:extLst>
              <a:ext uri="{FF2B5EF4-FFF2-40B4-BE49-F238E27FC236}">
                <a16:creationId xmlns:a16="http://schemas.microsoft.com/office/drawing/2014/main" id="{9F2E546D-2D7F-EF7F-0E83-FF8F5B224DFF}"/>
              </a:ext>
            </a:extLst>
          </p:cNvPr>
          <p:cNvSpPr>
            <a:spLocks noGrp="1"/>
          </p:cNvSpPr>
          <p:nvPr>
            <p:ph idx="1"/>
          </p:nvPr>
        </p:nvSpPr>
        <p:spPr>
          <a:xfrm>
            <a:off x="838201" y="2623381"/>
            <a:ext cx="3888528" cy="3553581"/>
          </a:xfrm>
        </p:spPr>
        <p:txBody>
          <a:bodyPr>
            <a:normAutofit/>
          </a:bodyPr>
          <a:lstStyle/>
          <a:p>
            <a:pPr marL="0" indent="0">
              <a:spcBef>
                <a:spcPts val="0"/>
              </a:spcBef>
              <a:spcAft>
                <a:spcPts val="600"/>
              </a:spcAft>
              <a:buNone/>
            </a:pPr>
            <a:r>
              <a:rPr lang="en-US" sz="2000" dirty="0">
                <a:latin typeface="Aptos" panose="020B0004020202020204" pitchFamily="34" charset="0"/>
                <a:ea typeface="Aptos" panose="020B0004020202020204" pitchFamily="34" charset="0"/>
                <a:cs typeface="Times New Roman" panose="02020603050405020304" pitchFamily="18" charset="0"/>
              </a:rPr>
              <a:t>40</a:t>
            </a:r>
            <a:r>
              <a:rPr lang="en-US" sz="2000" dirty="0">
                <a:effectLst/>
                <a:latin typeface="Aptos" panose="020B0004020202020204" pitchFamily="34" charset="0"/>
                <a:ea typeface="Aptos" panose="020B0004020202020204" pitchFamily="34" charset="0"/>
                <a:cs typeface="Times New Roman" panose="02020603050405020304" pitchFamily="18" charset="0"/>
              </a:rPr>
              <a:t>.</a:t>
            </a:r>
            <a:r>
              <a:rPr lang="en-US" sz="2400" dirty="0">
                <a:effectLst/>
                <a:latin typeface="Aptos" panose="020B0004020202020204" pitchFamily="34" charset="0"/>
                <a:ea typeface="Aptos" panose="020B0004020202020204" pitchFamily="34" charset="0"/>
                <a:cs typeface="Times New Roman" panose="02020603050405020304" pitchFamily="18" charset="0"/>
              </a:rPr>
              <a:t> </a:t>
            </a:r>
            <a:r>
              <a:rPr lang="en-US" sz="2000" kern="100" dirty="0">
                <a:effectLst/>
                <a:latin typeface="Aptos" panose="020B0004020202020204" pitchFamily="34" charset="0"/>
                <a:ea typeface="Aptos" panose="020B0004020202020204" pitchFamily="34" charset="0"/>
                <a:cs typeface="Times New Roman" panose="02020603050405020304" pitchFamily="18" charset="0"/>
              </a:rPr>
              <a:t>Check to make sure proper head, feedbox, pallet positions and speeds are set up in correspondence with the current mold. These can be checked through the “Head &amp; Pallet Receiver Setup” (Figure 34A), “Feedbox &amp; Cutoff” (Figure 34B), and “Pall. Deliv Pall. Trans Setup” (Figure 34C) buttons, all found in the bottom section of the monitor</a:t>
            </a:r>
          </a:p>
          <a:p>
            <a:pPr marL="0" indent="0">
              <a:spcBef>
                <a:spcPts val="0"/>
              </a:spcBef>
              <a:spcAft>
                <a:spcPts val="600"/>
              </a:spcAft>
              <a:buNone/>
            </a:pPr>
            <a:endParaRPr lang="en-US" sz="2000" kern="100" dirty="0">
              <a:effectLst/>
              <a:latin typeface="Aptos" panose="020B0004020202020204" pitchFamily="34" charset="0"/>
              <a:ea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28723283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3" name="Rectangle 92">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Freeform: Shape 94">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4" name="Title 1">
            <a:extLst>
              <a:ext uri="{FF2B5EF4-FFF2-40B4-BE49-F238E27FC236}">
                <a16:creationId xmlns:a16="http://schemas.microsoft.com/office/drawing/2014/main" id="{9E5F1471-65BB-8F20-076C-32DEF2B68C92}"/>
              </a:ext>
            </a:extLst>
          </p:cNvPr>
          <p:cNvSpPr>
            <a:spLocks noGrp="1"/>
          </p:cNvSpPr>
          <p:nvPr>
            <p:ph type="title"/>
          </p:nvPr>
        </p:nvSpPr>
        <p:spPr>
          <a:xfrm>
            <a:off x="838201" y="643467"/>
            <a:ext cx="3888526" cy="1800526"/>
          </a:xfrm>
        </p:spPr>
        <p:txBody>
          <a:bodyPr>
            <a:normAutofit/>
          </a:bodyPr>
          <a:lstStyle/>
          <a:p>
            <a:r>
              <a:rPr lang="en-US"/>
              <a:t>Procedure</a:t>
            </a:r>
            <a:endParaRPr lang="en-US" dirty="0"/>
          </a:p>
        </p:txBody>
      </p:sp>
      <p:sp>
        <p:nvSpPr>
          <p:cNvPr id="5" name="Content Placeholder 2">
            <a:extLst>
              <a:ext uri="{FF2B5EF4-FFF2-40B4-BE49-F238E27FC236}">
                <a16:creationId xmlns:a16="http://schemas.microsoft.com/office/drawing/2014/main" id="{9F2E546D-2D7F-EF7F-0E83-FF8F5B224DFF}"/>
              </a:ext>
            </a:extLst>
          </p:cNvPr>
          <p:cNvSpPr>
            <a:spLocks noGrp="1"/>
          </p:cNvSpPr>
          <p:nvPr>
            <p:ph idx="1"/>
          </p:nvPr>
        </p:nvSpPr>
        <p:spPr>
          <a:xfrm>
            <a:off x="838201" y="2623381"/>
            <a:ext cx="3888528" cy="3553581"/>
          </a:xfrm>
        </p:spPr>
        <p:txBody>
          <a:bodyPr>
            <a:normAutofit/>
          </a:bodyPr>
          <a:lstStyle/>
          <a:p>
            <a:pPr marL="0" indent="0">
              <a:spcBef>
                <a:spcPts val="0"/>
              </a:spcBef>
              <a:spcAft>
                <a:spcPts val="600"/>
              </a:spcAft>
              <a:buNone/>
            </a:pPr>
            <a:r>
              <a:rPr lang="en-US" sz="2000" dirty="0">
                <a:latin typeface="Aptos" panose="020B0004020202020204" pitchFamily="34" charset="0"/>
                <a:ea typeface="Aptos" panose="020B0004020202020204" pitchFamily="34" charset="0"/>
                <a:cs typeface="Times New Roman" panose="02020603050405020304" pitchFamily="18" charset="0"/>
              </a:rPr>
              <a:t>40</a:t>
            </a:r>
            <a:r>
              <a:rPr lang="en-US" sz="2000" dirty="0">
                <a:effectLst/>
                <a:latin typeface="Aptos" panose="020B0004020202020204" pitchFamily="34" charset="0"/>
                <a:ea typeface="Aptos" panose="020B0004020202020204" pitchFamily="34" charset="0"/>
                <a:cs typeface="Times New Roman" panose="02020603050405020304" pitchFamily="18" charset="0"/>
              </a:rPr>
              <a:t>.</a:t>
            </a:r>
            <a:r>
              <a:rPr lang="en-US" sz="2400" dirty="0">
                <a:effectLst/>
                <a:latin typeface="Aptos" panose="020B0004020202020204" pitchFamily="34" charset="0"/>
                <a:ea typeface="Aptos" panose="020B0004020202020204" pitchFamily="34" charset="0"/>
                <a:cs typeface="Times New Roman" panose="02020603050405020304" pitchFamily="18" charset="0"/>
              </a:rPr>
              <a:t> </a:t>
            </a:r>
            <a:r>
              <a:rPr lang="en-US" sz="2000" dirty="0">
                <a:effectLst/>
                <a:latin typeface="Aptos" panose="020B0004020202020204" pitchFamily="34" charset="0"/>
                <a:ea typeface="Aptos" panose="020B0004020202020204" pitchFamily="34" charset="0"/>
                <a:cs typeface="Times New Roman" panose="02020603050405020304" pitchFamily="18" charset="0"/>
              </a:rPr>
              <a:t>Press and hold “Jog Feed Belt” until the F.B Laser value is above the “Feed Box Full Amount” value to the left of the buttons. This will give our testing pallet enough material to produce the proper output (Figure 34)</a:t>
            </a:r>
            <a:endParaRPr lang="en-US" sz="2000" kern="100" dirty="0">
              <a:effectLst/>
              <a:latin typeface="Aptos" panose="020B0004020202020204" pitchFamily="34" charset="0"/>
              <a:ea typeface="Aptos" panose="020B0004020202020204" pitchFamily="34" charset="0"/>
              <a:cs typeface="Times New Roman" panose="02020603050405020304" pitchFamily="18" charset="0"/>
            </a:endParaRPr>
          </a:p>
        </p:txBody>
      </p:sp>
      <p:grpSp>
        <p:nvGrpSpPr>
          <p:cNvPr id="2" name="Group 1">
            <a:extLst>
              <a:ext uri="{FF2B5EF4-FFF2-40B4-BE49-F238E27FC236}">
                <a16:creationId xmlns:a16="http://schemas.microsoft.com/office/drawing/2014/main" id="{D8689D45-E837-E92D-4A3E-FED1141D5305}"/>
              </a:ext>
            </a:extLst>
          </p:cNvPr>
          <p:cNvGrpSpPr/>
          <p:nvPr/>
        </p:nvGrpSpPr>
        <p:grpSpPr>
          <a:xfrm>
            <a:off x="5281129" y="2194284"/>
            <a:ext cx="6559549" cy="2608580"/>
            <a:chOff x="0" y="0"/>
            <a:chExt cx="7216140" cy="2981037"/>
          </a:xfrm>
        </p:grpSpPr>
        <p:grpSp>
          <p:nvGrpSpPr>
            <p:cNvPr id="3" name="Group 2">
              <a:extLst>
                <a:ext uri="{FF2B5EF4-FFF2-40B4-BE49-F238E27FC236}">
                  <a16:creationId xmlns:a16="http://schemas.microsoft.com/office/drawing/2014/main" id="{FF2B1F79-02A5-8A30-7540-CFB40BC03C3E}"/>
                </a:ext>
              </a:extLst>
            </p:cNvPr>
            <p:cNvGrpSpPr/>
            <p:nvPr/>
          </p:nvGrpSpPr>
          <p:grpSpPr>
            <a:xfrm>
              <a:off x="60960" y="45720"/>
              <a:ext cx="3454400" cy="2935317"/>
              <a:chOff x="0" y="0"/>
              <a:chExt cx="3454400" cy="2935317"/>
            </a:xfrm>
          </p:grpSpPr>
          <p:pic>
            <p:nvPicPr>
              <p:cNvPr id="11" name="Picture 10">
                <a:extLst>
                  <a:ext uri="{FF2B5EF4-FFF2-40B4-BE49-F238E27FC236}">
                    <a16:creationId xmlns:a16="http://schemas.microsoft.com/office/drawing/2014/main" id="{4A02C8D2-3D9A-F133-5121-72A11F70EF79}"/>
                  </a:ext>
                </a:extLst>
              </p:cNvPr>
              <p:cNvPicPr>
                <a:picLocks noChangeAspect="1"/>
              </p:cNvPicPr>
              <p:nvPr/>
            </p:nvPicPr>
            <p:blipFill>
              <a:blip r:embed="rId2" r:link="rId3" cstate="print">
                <a:extLst>
                  <a:ext uri="{28A0092B-C50C-407E-A947-70E740481C1C}">
                    <a14:useLocalDpi xmlns:a14="http://schemas.microsoft.com/office/drawing/2010/main" val="0"/>
                  </a:ext>
                </a:extLst>
              </a:blip>
              <a:srcRect/>
              <a:stretch>
                <a:fillRect/>
              </a:stretch>
            </p:blipFill>
            <p:spPr bwMode="auto">
              <a:xfrm>
                <a:off x="0" y="0"/>
                <a:ext cx="3454400" cy="2590800"/>
              </a:xfrm>
              <a:prstGeom prst="rect">
                <a:avLst/>
              </a:prstGeom>
              <a:noFill/>
              <a:ln>
                <a:noFill/>
              </a:ln>
            </p:spPr>
          </p:pic>
          <p:sp>
            <p:nvSpPr>
              <p:cNvPr id="12" name="Text Box 2">
                <a:extLst>
                  <a:ext uri="{FF2B5EF4-FFF2-40B4-BE49-F238E27FC236}">
                    <a16:creationId xmlns:a16="http://schemas.microsoft.com/office/drawing/2014/main" id="{30C58806-0866-CDEA-C735-F32A48120E3A}"/>
                  </a:ext>
                </a:extLst>
              </p:cNvPr>
              <p:cNvSpPr txBox="1">
                <a:spLocks noChangeArrowheads="1"/>
              </p:cNvSpPr>
              <p:nvPr/>
            </p:nvSpPr>
            <p:spPr bwMode="auto">
              <a:xfrm>
                <a:off x="807720" y="2598421"/>
                <a:ext cx="1771883" cy="336896"/>
              </a:xfrm>
              <a:prstGeom prst="rect">
                <a:avLst/>
              </a:prstGeom>
              <a:solidFill>
                <a:srgbClr val="FFFFFF"/>
              </a:solidFill>
              <a:ln w="9525">
                <a:noFill/>
                <a:miter lim="800000"/>
                <a:headEnd/>
                <a:tailEnd/>
              </a:ln>
            </p:spPr>
            <p:txBody>
              <a:bodyPr rot="0" vert="horz" wrap="square" lIns="91440" tIns="45720" rIns="91440" bIns="45720" anchor="t" anchorCtr="0">
                <a:noAutofit/>
              </a:bodyPr>
              <a:lstStyle/>
              <a:p>
                <a:pPr marL="0" marR="0">
                  <a:lnSpc>
                    <a:spcPct val="115000"/>
                  </a:lnSpc>
                  <a:spcBef>
                    <a:spcPts val="0"/>
                  </a:spcBef>
                  <a:spcAft>
                    <a:spcPts val="800"/>
                  </a:spcAft>
                </a:pPr>
                <a:r>
                  <a:rPr lang="en-US" sz="1200" kern="100" dirty="0">
                    <a:effectLst/>
                    <a:latin typeface="Aptos" panose="020B0004020202020204" pitchFamily="34" charset="0"/>
                    <a:ea typeface="Aptos" panose="020B0004020202020204" pitchFamily="34" charset="0"/>
                    <a:cs typeface="Times New Roman" panose="02020603050405020304" pitchFamily="18" charset="0"/>
                  </a:rPr>
                  <a:t>Figure 34: Insufficient</a:t>
                </a:r>
              </a:p>
            </p:txBody>
          </p:sp>
        </p:grpSp>
        <p:grpSp>
          <p:nvGrpSpPr>
            <p:cNvPr id="6" name="Group 5">
              <a:extLst>
                <a:ext uri="{FF2B5EF4-FFF2-40B4-BE49-F238E27FC236}">
                  <a16:creationId xmlns:a16="http://schemas.microsoft.com/office/drawing/2014/main" id="{2E45CC5A-4412-57CB-C135-AD057B5D822A}"/>
                </a:ext>
              </a:extLst>
            </p:cNvPr>
            <p:cNvGrpSpPr/>
            <p:nvPr/>
          </p:nvGrpSpPr>
          <p:grpSpPr>
            <a:xfrm>
              <a:off x="3688080" y="0"/>
              <a:ext cx="3528060" cy="2981037"/>
              <a:chOff x="0" y="0"/>
              <a:chExt cx="3528060" cy="2981037"/>
            </a:xfrm>
          </p:grpSpPr>
          <p:pic>
            <p:nvPicPr>
              <p:cNvPr id="9" name="Picture 8" descr="A screen shot of a machine&#10;&#10;Description automatically generated">
                <a:extLst>
                  <a:ext uri="{FF2B5EF4-FFF2-40B4-BE49-F238E27FC236}">
                    <a16:creationId xmlns:a16="http://schemas.microsoft.com/office/drawing/2014/main" id="{B6AD8460-6B4B-CCA2-D79A-87E145C73638}"/>
                  </a:ext>
                </a:extLst>
              </p:cNvPr>
              <p:cNvPicPr>
                <a:picLocks noChangeAspect="1"/>
              </p:cNvPicPr>
              <p:nvPr/>
            </p:nvPicPr>
            <p:blipFill>
              <a:blip r:embed="rId4" r:link="rId5" cstate="print">
                <a:extLst>
                  <a:ext uri="{28A0092B-C50C-407E-A947-70E740481C1C}">
                    <a14:useLocalDpi xmlns:a14="http://schemas.microsoft.com/office/drawing/2010/main" val="0"/>
                  </a:ext>
                </a:extLst>
              </a:blip>
              <a:srcRect/>
              <a:stretch>
                <a:fillRect/>
              </a:stretch>
            </p:blipFill>
            <p:spPr bwMode="auto">
              <a:xfrm>
                <a:off x="0" y="0"/>
                <a:ext cx="3528060" cy="2646045"/>
              </a:xfrm>
              <a:prstGeom prst="rect">
                <a:avLst/>
              </a:prstGeom>
              <a:noFill/>
              <a:ln>
                <a:noFill/>
              </a:ln>
            </p:spPr>
          </p:pic>
          <p:sp>
            <p:nvSpPr>
              <p:cNvPr id="10" name="Text Box 2">
                <a:extLst>
                  <a:ext uri="{FF2B5EF4-FFF2-40B4-BE49-F238E27FC236}">
                    <a16:creationId xmlns:a16="http://schemas.microsoft.com/office/drawing/2014/main" id="{574EF1FA-3401-6874-3334-5AC9B6E745A9}"/>
                  </a:ext>
                </a:extLst>
              </p:cNvPr>
              <p:cNvSpPr txBox="1">
                <a:spLocks noChangeArrowheads="1"/>
              </p:cNvSpPr>
              <p:nvPr/>
            </p:nvSpPr>
            <p:spPr bwMode="auto">
              <a:xfrm>
                <a:off x="1043940" y="2644140"/>
                <a:ext cx="1764602" cy="336897"/>
              </a:xfrm>
              <a:prstGeom prst="rect">
                <a:avLst/>
              </a:prstGeom>
              <a:solidFill>
                <a:srgbClr val="FFFFFF"/>
              </a:solidFill>
              <a:ln w="9525">
                <a:noFill/>
                <a:miter lim="800000"/>
                <a:headEnd/>
                <a:tailEnd/>
              </a:ln>
            </p:spPr>
            <p:txBody>
              <a:bodyPr rot="0" vert="horz" wrap="square" lIns="91440" tIns="45720" rIns="91440" bIns="45720" anchor="t" anchorCtr="0">
                <a:noAutofit/>
              </a:bodyPr>
              <a:lstStyle/>
              <a:p>
                <a:pPr marL="0" marR="0">
                  <a:lnSpc>
                    <a:spcPct val="115000"/>
                  </a:lnSpc>
                  <a:spcBef>
                    <a:spcPts val="0"/>
                  </a:spcBef>
                  <a:spcAft>
                    <a:spcPts val="800"/>
                  </a:spcAft>
                </a:pPr>
                <a:r>
                  <a:rPr lang="en-US" sz="1200" kern="100" dirty="0">
                    <a:effectLst/>
                    <a:latin typeface="Aptos" panose="020B0004020202020204" pitchFamily="34" charset="0"/>
                    <a:ea typeface="Aptos" panose="020B0004020202020204" pitchFamily="34" charset="0"/>
                    <a:cs typeface="Times New Roman" panose="02020603050405020304" pitchFamily="18" charset="0"/>
                  </a:rPr>
                  <a:t>Figure 34: Sufficient</a:t>
                </a:r>
              </a:p>
            </p:txBody>
          </p:sp>
        </p:grpSp>
        <p:sp>
          <p:nvSpPr>
            <p:cNvPr id="7" name="Oval 6">
              <a:extLst>
                <a:ext uri="{FF2B5EF4-FFF2-40B4-BE49-F238E27FC236}">
                  <a16:creationId xmlns:a16="http://schemas.microsoft.com/office/drawing/2014/main" id="{BC42FE75-72F5-CED1-AA12-1D56B634720C}"/>
                </a:ext>
              </a:extLst>
            </p:cNvPr>
            <p:cNvSpPr/>
            <p:nvPr/>
          </p:nvSpPr>
          <p:spPr>
            <a:xfrm>
              <a:off x="0" y="474251"/>
              <a:ext cx="2651760" cy="821149"/>
            </a:xfrm>
            <a:prstGeom prst="ellipse">
              <a:avLst/>
            </a:prstGeom>
            <a:no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8" name="Oval 7">
              <a:extLst>
                <a:ext uri="{FF2B5EF4-FFF2-40B4-BE49-F238E27FC236}">
                  <a16:creationId xmlns:a16="http://schemas.microsoft.com/office/drawing/2014/main" id="{32B23556-8A99-E269-86CA-0C1E4A57ED2D}"/>
                </a:ext>
              </a:extLst>
            </p:cNvPr>
            <p:cNvSpPr/>
            <p:nvPr/>
          </p:nvSpPr>
          <p:spPr>
            <a:xfrm>
              <a:off x="3680460" y="685800"/>
              <a:ext cx="2651760" cy="632460"/>
            </a:xfrm>
            <a:prstGeom prst="ellipse">
              <a:avLst/>
            </a:prstGeom>
            <a:no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grpSp>
    </p:spTree>
    <p:extLst>
      <p:ext uri="{BB962C8B-B14F-4D97-AF65-F5344CB8AC3E}">
        <p14:creationId xmlns:p14="http://schemas.microsoft.com/office/powerpoint/2010/main" val="363743115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0" name="Rectangle 99">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Freeform: Shape 101">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4" name="Title 1">
            <a:extLst>
              <a:ext uri="{FF2B5EF4-FFF2-40B4-BE49-F238E27FC236}">
                <a16:creationId xmlns:a16="http://schemas.microsoft.com/office/drawing/2014/main" id="{9E5F1471-65BB-8F20-076C-32DEF2B68C92}"/>
              </a:ext>
            </a:extLst>
          </p:cNvPr>
          <p:cNvSpPr>
            <a:spLocks noGrp="1"/>
          </p:cNvSpPr>
          <p:nvPr>
            <p:ph type="title"/>
          </p:nvPr>
        </p:nvSpPr>
        <p:spPr>
          <a:xfrm>
            <a:off x="838201" y="643467"/>
            <a:ext cx="3888526" cy="1800526"/>
          </a:xfrm>
        </p:spPr>
        <p:txBody>
          <a:bodyPr>
            <a:normAutofit/>
          </a:bodyPr>
          <a:lstStyle/>
          <a:p>
            <a:r>
              <a:rPr lang="en-US"/>
              <a:t>Procedure</a:t>
            </a:r>
            <a:endParaRPr lang="en-US" dirty="0"/>
          </a:p>
        </p:txBody>
      </p:sp>
      <p:sp>
        <p:nvSpPr>
          <p:cNvPr id="5" name="Content Placeholder 2">
            <a:extLst>
              <a:ext uri="{FF2B5EF4-FFF2-40B4-BE49-F238E27FC236}">
                <a16:creationId xmlns:a16="http://schemas.microsoft.com/office/drawing/2014/main" id="{9F2E546D-2D7F-EF7F-0E83-FF8F5B224DFF}"/>
              </a:ext>
            </a:extLst>
          </p:cNvPr>
          <p:cNvSpPr>
            <a:spLocks noGrp="1"/>
          </p:cNvSpPr>
          <p:nvPr>
            <p:ph idx="1"/>
          </p:nvPr>
        </p:nvSpPr>
        <p:spPr>
          <a:xfrm>
            <a:off x="838201" y="2623381"/>
            <a:ext cx="3888528" cy="3553581"/>
          </a:xfrm>
        </p:spPr>
        <p:txBody>
          <a:bodyPr>
            <a:normAutofit/>
          </a:bodyPr>
          <a:lstStyle/>
          <a:p>
            <a:pPr marL="0" indent="0">
              <a:spcBef>
                <a:spcPts val="0"/>
              </a:spcBef>
              <a:spcAft>
                <a:spcPts val="600"/>
              </a:spcAft>
              <a:buNone/>
            </a:pPr>
            <a:r>
              <a:rPr lang="en-US" sz="2000" dirty="0">
                <a:latin typeface="Aptos" panose="020B0004020202020204" pitchFamily="34" charset="0"/>
                <a:ea typeface="Aptos" panose="020B0004020202020204" pitchFamily="34" charset="0"/>
                <a:cs typeface="Times New Roman" panose="02020603050405020304" pitchFamily="18" charset="0"/>
              </a:rPr>
              <a:t>41. </a:t>
            </a:r>
            <a:r>
              <a:rPr lang="en-US" sz="2000" dirty="0">
                <a:effectLst/>
                <a:latin typeface="Aptos" panose="020B0004020202020204" pitchFamily="34" charset="0"/>
                <a:ea typeface="Aptos" panose="020B0004020202020204" pitchFamily="34" charset="0"/>
                <a:cs typeface="Times New Roman" panose="02020603050405020304" pitchFamily="18" charset="0"/>
              </a:rPr>
              <a:t>Press the “Single Cycle” button (Red circle in Figure 35)</a:t>
            </a:r>
            <a:endParaRPr lang="en-US" sz="2000" kern="100" dirty="0">
              <a:effectLst/>
              <a:latin typeface="Aptos" panose="020B0004020202020204" pitchFamily="34" charset="0"/>
              <a:ea typeface="Aptos" panose="020B0004020202020204" pitchFamily="34" charset="0"/>
              <a:cs typeface="Times New Roman" panose="02020603050405020304" pitchFamily="18" charset="0"/>
            </a:endParaRPr>
          </a:p>
        </p:txBody>
      </p:sp>
      <p:grpSp>
        <p:nvGrpSpPr>
          <p:cNvPr id="13" name="Group 12">
            <a:extLst>
              <a:ext uri="{FF2B5EF4-FFF2-40B4-BE49-F238E27FC236}">
                <a16:creationId xmlns:a16="http://schemas.microsoft.com/office/drawing/2014/main" id="{E760AED9-F32A-3A12-8BFC-76BAF440EC0A}"/>
              </a:ext>
            </a:extLst>
          </p:cNvPr>
          <p:cNvGrpSpPr/>
          <p:nvPr/>
        </p:nvGrpSpPr>
        <p:grpSpPr>
          <a:xfrm>
            <a:off x="6800986" y="1516078"/>
            <a:ext cx="4747546" cy="3825844"/>
            <a:chOff x="0" y="0"/>
            <a:chExt cx="5951220" cy="4591321"/>
          </a:xfrm>
        </p:grpSpPr>
        <p:grpSp>
          <p:nvGrpSpPr>
            <p:cNvPr id="14" name="Group 13">
              <a:extLst>
                <a:ext uri="{FF2B5EF4-FFF2-40B4-BE49-F238E27FC236}">
                  <a16:creationId xmlns:a16="http://schemas.microsoft.com/office/drawing/2014/main" id="{C1789BCF-729C-592E-C954-AD61C14D48F8}"/>
                </a:ext>
              </a:extLst>
            </p:cNvPr>
            <p:cNvGrpSpPr/>
            <p:nvPr/>
          </p:nvGrpSpPr>
          <p:grpSpPr>
            <a:xfrm>
              <a:off x="0" y="0"/>
              <a:ext cx="5706748" cy="4591321"/>
              <a:chOff x="-213360" y="8890"/>
              <a:chExt cx="5646420" cy="4546823"/>
            </a:xfrm>
          </p:grpSpPr>
          <p:sp>
            <p:nvSpPr>
              <p:cNvPr id="16" name="Text Box 2">
                <a:extLst>
                  <a:ext uri="{FF2B5EF4-FFF2-40B4-BE49-F238E27FC236}">
                    <a16:creationId xmlns:a16="http://schemas.microsoft.com/office/drawing/2014/main" id="{9A416C6F-14B0-6E91-3D9D-10A2511A7575}"/>
                  </a:ext>
                </a:extLst>
              </p:cNvPr>
              <p:cNvSpPr txBox="1">
                <a:spLocks noChangeArrowheads="1"/>
              </p:cNvSpPr>
              <p:nvPr/>
            </p:nvSpPr>
            <p:spPr bwMode="auto">
              <a:xfrm>
                <a:off x="2051623" y="4282145"/>
                <a:ext cx="956177" cy="273568"/>
              </a:xfrm>
              <a:prstGeom prst="rect">
                <a:avLst/>
              </a:prstGeom>
              <a:solidFill>
                <a:srgbClr val="FFFFFF"/>
              </a:solidFill>
              <a:ln w="9525">
                <a:noFill/>
                <a:miter lim="800000"/>
                <a:headEnd/>
                <a:tailEnd/>
              </a:ln>
            </p:spPr>
            <p:txBody>
              <a:bodyPr rot="0" vert="horz" wrap="square" lIns="91440" tIns="45720" rIns="91440" bIns="45720" anchor="t" anchorCtr="0">
                <a:noAutofit/>
              </a:bodyPr>
              <a:lstStyle/>
              <a:p>
                <a:pPr defTabSz="758952">
                  <a:lnSpc>
                    <a:spcPct val="115000"/>
                  </a:lnSpc>
                  <a:spcAft>
                    <a:spcPts val="664"/>
                  </a:spcAft>
                </a:pPr>
                <a:r>
                  <a:rPr lang="en-US" sz="996" kern="100" dirty="0">
                    <a:solidFill>
                      <a:schemeClr val="tx1"/>
                    </a:solidFill>
                    <a:latin typeface="Aptos" panose="020B0004020202020204" pitchFamily="34" charset="0"/>
                    <a:ea typeface="+mn-ea"/>
                    <a:cs typeface="Times New Roman" panose="02020603050405020304" pitchFamily="18" charset="0"/>
                  </a:rPr>
                  <a:t>Figure 35</a:t>
                </a:r>
                <a:endParaRPr lang="en-US" sz="1200" kern="100" dirty="0">
                  <a:effectLst/>
                  <a:latin typeface="Aptos" panose="020B0004020202020204" pitchFamily="34" charset="0"/>
                  <a:ea typeface="Aptos" panose="020B0004020202020204" pitchFamily="34" charset="0"/>
                  <a:cs typeface="Times New Roman" panose="02020603050405020304" pitchFamily="18" charset="0"/>
                </a:endParaRPr>
              </a:p>
            </p:txBody>
          </p:sp>
          <p:pic>
            <p:nvPicPr>
              <p:cNvPr id="17" name="Picture 16" descr="A computer screen shot of a machine&#10;&#10;Description automatically generated">
                <a:extLst>
                  <a:ext uri="{FF2B5EF4-FFF2-40B4-BE49-F238E27FC236}">
                    <a16:creationId xmlns:a16="http://schemas.microsoft.com/office/drawing/2014/main" id="{B0B2F534-A067-0497-8AE0-681DF12D9FB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360" y="8890"/>
                <a:ext cx="5646420" cy="4250690"/>
              </a:xfrm>
              <a:prstGeom prst="rect">
                <a:avLst/>
              </a:prstGeom>
            </p:spPr>
          </p:pic>
        </p:grpSp>
        <p:sp>
          <p:nvSpPr>
            <p:cNvPr id="15" name="Oval 14">
              <a:extLst>
                <a:ext uri="{FF2B5EF4-FFF2-40B4-BE49-F238E27FC236}">
                  <a16:creationId xmlns:a16="http://schemas.microsoft.com/office/drawing/2014/main" id="{8D4E8CA2-5148-BD2C-B183-65C7B45CF565}"/>
                </a:ext>
              </a:extLst>
            </p:cNvPr>
            <p:cNvSpPr/>
            <p:nvPr/>
          </p:nvSpPr>
          <p:spPr>
            <a:xfrm>
              <a:off x="4762500" y="876300"/>
              <a:ext cx="1188720" cy="419100"/>
            </a:xfrm>
            <a:prstGeom prst="ellipse">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grpSp>
    </p:spTree>
    <p:extLst>
      <p:ext uri="{BB962C8B-B14F-4D97-AF65-F5344CB8AC3E}">
        <p14:creationId xmlns:p14="http://schemas.microsoft.com/office/powerpoint/2010/main" val="3656062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0" name="Rectangle 39">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Shape 41">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51C08503-DA61-147C-F172-6AB2F4E1D578}"/>
              </a:ext>
            </a:extLst>
          </p:cNvPr>
          <p:cNvSpPr>
            <a:spLocks noGrp="1"/>
          </p:cNvSpPr>
          <p:nvPr>
            <p:ph type="title"/>
          </p:nvPr>
        </p:nvSpPr>
        <p:spPr>
          <a:xfrm>
            <a:off x="838200" y="643467"/>
            <a:ext cx="4190999" cy="1800526"/>
          </a:xfrm>
        </p:spPr>
        <p:txBody>
          <a:bodyPr>
            <a:normAutofit/>
          </a:bodyPr>
          <a:lstStyle/>
          <a:p>
            <a:r>
              <a:rPr lang="en-US" dirty="0"/>
              <a:t>Procedure</a:t>
            </a:r>
          </a:p>
        </p:txBody>
      </p:sp>
      <p:sp>
        <p:nvSpPr>
          <p:cNvPr id="3" name="Content Placeholder 2">
            <a:extLst>
              <a:ext uri="{FF2B5EF4-FFF2-40B4-BE49-F238E27FC236}">
                <a16:creationId xmlns:a16="http://schemas.microsoft.com/office/drawing/2014/main" id="{8F4C1733-6E4C-D12A-B536-419328C4EDAA}"/>
              </a:ext>
            </a:extLst>
          </p:cNvPr>
          <p:cNvSpPr>
            <a:spLocks noGrp="1"/>
          </p:cNvSpPr>
          <p:nvPr>
            <p:ph idx="1"/>
          </p:nvPr>
        </p:nvSpPr>
        <p:spPr>
          <a:xfrm>
            <a:off x="838201" y="2623381"/>
            <a:ext cx="3888528" cy="3553581"/>
          </a:xfrm>
        </p:spPr>
        <p:txBody>
          <a:bodyPr>
            <a:normAutofit/>
          </a:bodyPr>
          <a:lstStyle/>
          <a:p>
            <a:pPr marL="0" indent="0">
              <a:buNone/>
            </a:pPr>
            <a:r>
              <a:rPr lang="en-US" sz="2000" dirty="0">
                <a:effectLst/>
                <a:latin typeface="Aptos" panose="020B0004020202020204" pitchFamily="34" charset="0"/>
                <a:ea typeface="Aptos" panose="020B0004020202020204" pitchFamily="34" charset="0"/>
                <a:cs typeface="Times New Roman" panose="02020603050405020304" pitchFamily="18" charset="0"/>
              </a:rPr>
              <a:t>2. To the left of the kiln room door, you will find the air compressor. Push the green button, and check to see if a green checkmark lights up (Figure 2)</a:t>
            </a:r>
            <a:endParaRPr lang="en-US" sz="2000" dirty="0"/>
          </a:p>
        </p:txBody>
      </p:sp>
      <p:grpSp>
        <p:nvGrpSpPr>
          <p:cNvPr id="4" name="Group 3">
            <a:extLst>
              <a:ext uri="{FF2B5EF4-FFF2-40B4-BE49-F238E27FC236}">
                <a16:creationId xmlns:a16="http://schemas.microsoft.com/office/drawing/2014/main" id="{4D226603-6428-955F-3F99-6D51E1661510}"/>
              </a:ext>
            </a:extLst>
          </p:cNvPr>
          <p:cNvGrpSpPr/>
          <p:nvPr/>
        </p:nvGrpSpPr>
        <p:grpSpPr>
          <a:xfrm>
            <a:off x="7209668" y="941070"/>
            <a:ext cx="3495040" cy="5114638"/>
            <a:chOff x="0" y="0"/>
            <a:chExt cx="3495040" cy="5114638"/>
          </a:xfrm>
        </p:grpSpPr>
        <p:pic>
          <p:nvPicPr>
            <p:cNvPr id="5" name="48AEE3B9-8C34-4E7F-A453-E76AFCD54DEA">
              <a:extLst>
                <a:ext uri="{FF2B5EF4-FFF2-40B4-BE49-F238E27FC236}">
                  <a16:creationId xmlns:a16="http://schemas.microsoft.com/office/drawing/2014/main" id="{7D639F0E-FE0C-F5B7-D6E1-D2A29001A4C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0" y="0"/>
              <a:ext cx="3495040" cy="4660265"/>
            </a:xfrm>
            <a:prstGeom prst="rect">
              <a:avLst/>
            </a:prstGeom>
            <a:noFill/>
            <a:extLst>
              <a:ext uri="{91240B29-F687-4F45-9708-019B960494DF}">
                <a14:hiddenLine xmlns:a14="http://schemas.microsoft.com/office/drawing/2010/main" w="9525">
                  <a:solidFill>
                    <a:srgbClr val="000000"/>
                  </a:solidFill>
                  <a:miter lim="800000"/>
                  <a:headEnd/>
                  <a:tailEnd/>
                </a14:hiddenLine>
              </a:ext>
            </a:extLst>
          </p:spPr>
        </p:pic>
        <p:sp>
          <p:nvSpPr>
            <p:cNvPr id="6" name="Text Box 2">
              <a:extLst>
                <a:ext uri="{FF2B5EF4-FFF2-40B4-BE49-F238E27FC236}">
                  <a16:creationId xmlns:a16="http://schemas.microsoft.com/office/drawing/2014/main" id="{753550E6-C7FC-7F2C-4E2A-54A3BE7825EB}"/>
                </a:ext>
              </a:extLst>
            </p:cNvPr>
            <p:cNvSpPr txBox="1">
              <a:spLocks noChangeArrowheads="1"/>
            </p:cNvSpPr>
            <p:nvPr/>
          </p:nvSpPr>
          <p:spPr bwMode="auto">
            <a:xfrm>
              <a:off x="1289173" y="4660265"/>
              <a:ext cx="916693" cy="454373"/>
            </a:xfrm>
            <a:prstGeom prst="rect">
              <a:avLst/>
            </a:prstGeom>
            <a:solidFill>
              <a:srgbClr val="FFFFFF"/>
            </a:solidFill>
            <a:ln w="9525">
              <a:noFill/>
              <a:miter lim="800000"/>
              <a:headEnd/>
              <a:tailEnd/>
            </a:ln>
          </p:spPr>
          <p:txBody>
            <a:bodyPr rot="0" vert="horz" wrap="square" lIns="91440" tIns="45720" rIns="91440" bIns="45720" anchor="t" anchorCtr="0">
              <a:noAutofit/>
            </a:bodyPr>
            <a:lstStyle/>
            <a:p>
              <a:pPr marL="0" marR="0">
                <a:lnSpc>
                  <a:spcPct val="115000"/>
                </a:lnSpc>
                <a:spcBef>
                  <a:spcPts val="0"/>
                </a:spcBef>
                <a:spcAft>
                  <a:spcPts val="800"/>
                </a:spcAft>
              </a:pPr>
              <a:r>
                <a:rPr lang="en-US" sz="1600" kern="100" dirty="0">
                  <a:effectLst/>
                  <a:latin typeface="Aptos" panose="020B0004020202020204" pitchFamily="34" charset="0"/>
                  <a:ea typeface="Aptos" panose="020B0004020202020204" pitchFamily="34" charset="0"/>
                  <a:cs typeface="Times New Roman" panose="02020603050405020304" pitchFamily="18" charset="0"/>
                </a:rPr>
                <a:t>Figure 2</a:t>
              </a:r>
            </a:p>
          </p:txBody>
        </p:sp>
      </p:grpSp>
    </p:spTree>
    <p:extLst>
      <p:ext uri="{BB962C8B-B14F-4D97-AF65-F5344CB8AC3E}">
        <p14:creationId xmlns:p14="http://schemas.microsoft.com/office/powerpoint/2010/main" val="284625153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0" name="Rectangle 99">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Freeform: Shape 101">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4" name="Title 1">
            <a:extLst>
              <a:ext uri="{FF2B5EF4-FFF2-40B4-BE49-F238E27FC236}">
                <a16:creationId xmlns:a16="http://schemas.microsoft.com/office/drawing/2014/main" id="{9E5F1471-65BB-8F20-076C-32DEF2B68C92}"/>
              </a:ext>
            </a:extLst>
          </p:cNvPr>
          <p:cNvSpPr>
            <a:spLocks noGrp="1"/>
          </p:cNvSpPr>
          <p:nvPr>
            <p:ph type="title"/>
          </p:nvPr>
        </p:nvSpPr>
        <p:spPr>
          <a:xfrm>
            <a:off x="838201" y="643467"/>
            <a:ext cx="3888526" cy="1800526"/>
          </a:xfrm>
        </p:spPr>
        <p:txBody>
          <a:bodyPr>
            <a:normAutofit/>
          </a:bodyPr>
          <a:lstStyle/>
          <a:p>
            <a:r>
              <a:rPr lang="en-US"/>
              <a:t>Procedure</a:t>
            </a:r>
            <a:endParaRPr lang="en-US" dirty="0"/>
          </a:p>
        </p:txBody>
      </p:sp>
      <p:sp>
        <p:nvSpPr>
          <p:cNvPr id="5" name="Content Placeholder 2">
            <a:extLst>
              <a:ext uri="{FF2B5EF4-FFF2-40B4-BE49-F238E27FC236}">
                <a16:creationId xmlns:a16="http://schemas.microsoft.com/office/drawing/2014/main" id="{9F2E546D-2D7F-EF7F-0E83-FF8F5B224DFF}"/>
              </a:ext>
            </a:extLst>
          </p:cNvPr>
          <p:cNvSpPr>
            <a:spLocks noGrp="1"/>
          </p:cNvSpPr>
          <p:nvPr>
            <p:ph idx="1"/>
          </p:nvPr>
        </p:nvSpPr>
        <p:spPr>
          <a:xfrm>
            <a:off x="838201" y="2623381"/>
            <a:ext cx="3888528" cy="3553581"/>
          </a:xfrm>
        </p:spPr>
        <p:txBody>
          <a:bodyPr>
            <a:normAutofit/>
          </a:bodyPr>
          <a:lstStyle/>
          <a:p>
            <a:pPr marL="0" indent="0">
              <a:spcBef>
                <a:spcPts val="0"/>
              </a:spcBef>
              <a:spcAft>
                <a:spcPts val="600"/>
              </a:spcAft>
              <a:buNone/>
            </a:pPr>
            <a:r>
              <a:rPr lang="en-US" sz="2000" dirty="0">
                <a:latin typeface="Aptos" panose="020B0004020202020204" pitchFamily="34" charset="0"/>
                <a:ea typeface="Aptos" panose="020B0004020202020204" pitchFamily="34" charset="0"/>
                <a:cs typeface="Times New Roman" panose="02020603050405020304" pitchFamily="18" charset="0"/>
              </a:rPr>
              <a:t>42. </a:t>
            </a:r>
            <a:r>
              <a:rPr lang="en-US" sz="2000" kern="100" dirty="0">
                <a:effectLst/>
                <a:latin typeface="Aptos" panose="020B0004020202020204" pitchFamily="34" charset="0"/>
                <a:ea typeface="Aptos" panose="020B0004020202020204" pitchFamily="34" charset="0"/>
                <a:cs typeface="Times New Roman" panose="02020603050405020304" pitchFamily="18" charset="0"/>
              </a:rPr>
              <a:t>Press the “Start Machine Cycle” button underneath the monitor (Yellow circle in Figure 36)</a:t>
            </a:r>
          </a:p>
          <a:p>
            <a:pPr marL="0" indent="0">
              <a:spcBef>
                <a:spcPts val="0"/>
              </a:spcBef>
              <a:spcAft>
                <a:spcPts val="600"/>
              </a:spcAft>
              <a:buNone/>
            </a:pPr>
            <a:endParaRPr lang="en-US" sz="2000" kern="100" dirty="0">
              <a:effectLst/>
              <a:latin typeface="Aptos" panose="020B0004020202020204" pitchFamily="34" charset="0"/>
              <a:ea typeface="Aptos" panose="020B0004020202020204" pitchFamily="34" charset="0"/>
              <a:cs typeface="Times New Roman" panose="02020603050405020304" pitchFamily="18" charset="0"/>
            </a:endParaRPr>
          </a:p>
        </p:txBody>
      </p:sp>
      <p:grpSp>
        <p:nvGrpSpPr>
          <p:cNvPr id="2" name="Group 1">
            <a:extLst>
              <a:ext uri="{FF2B5EF4-FFF2-40B4-BE49-F238E27FC236}">
                <a16:creationId xmlns:a16="http://schemas.microsoft.com/office/drawing/2014/main" id="{74DA1D63-FEE4-AF50-30C3-8B301DFE079C}"/>
              </a:ext>
            </a:extLst>
          </p:cNvPr>
          <p:cNvGrpSpPr/>
          <p:nvPr/>
        </p:nvGrpSpPr>
        <p:grpSpPr>
          <a:xfrm>
            <a:off x="5962784" y="1172817"/>
            <a:ext cx="4801293" cy="4005469"/>
            <a:chOff x="0" y="0"/>
            <a:chExt cx="3883660" cy="3230880"/>
          </a:xfrm>
        </p:grpSpPr>
        <p:grpSp>
          <p:nvGrpSpPr>
            <p:cNvPr id="3" name="Group 2">
              <a:extLst>
                <a:ext uri="{FF2B5EF4-FFF2-40B4-BE49-F238E27FC236}">
                  <a16:creationId xmlns:a16="http://schemas.microsoft.com/office/drawing/2014/main" id="{79339BC0-6DF2-FEA4-020A-3AD75CB5A7C7}"/>
                </a:ext>
              </a:extLst>
            </p:cNvPr>
            <p:cNvGrpSpPr/>
            <p:nvPr/>
          </p:nvGrpSpPr>
          <p:grpSpPr>
            <a:xfrm>
              <a:off x="0" y="0"/>
              <a:ext cx="3883660" cy="3230880"/>
              <a:chOff x="0" y="0"/>
              <a:chExt cx="3883660" cy="3230880"/>
            </a:xfrm>
          </p:grpSpPr>
          <p:pic>
            <p:nvPicPr>
              <p:cNvPr id="7" name="Picture 6" descr="A close-up of a machine&#10;&#10;Description automatically generated">
                <a:extLst>
                  <a:ext uri="{FF2B5EF4-FFF2-40B4-BE49-F238E27FC236}">
                    <a16:creationId xmlns:a16="http://schemas.microsoft.com/office/drawing/2014/main" id="{82482ADA-C8D8-7C8C-6739-161537F288E9}"/>
                  </a:ext>
                </a:extLst>
              </p:cNvPr>
              <p:cNvPicPr>
                <a:picLocks noChangeAspect="1"/>
              </p:cNvPicPr>
              <p:nvPr/>
            </p:nvPicPr>
            <p:blipFill>
              <a:blip r:embed="rId2" r:link="rId3" cstate="print">
                <a:extLst>
                  <a:ext uri="{28A0092B-C50C-407E-A947-70E740481C1C}">
                    <a14:useLocalDpi xmlns:a14="http://schemas.microsoft.com/office/drawing/2010/main" val="0"/>
                  </a:ext>
                </a:extLst>
              </a:blip>
              <a:srcRect/>
              <a:stretch>
                <a:fillRect/>
              </a:stretch>
            </p:blipFill>
            <p:spPr bwMode="auto">
              <a:xfrm>
                <a:off x="0" y="0"/>
                <a:ext cx="3883660" cy="2912745"/>
              </a:xfrm>
              <a:prstGeom prst="rect">
                <a:avLst/>
              </a:prstGeom>
              <a:noFill/>
              <a:ln>
                <a:noFill/>
              </a:ln>
            </p:spPr>
          </p:pic>
          <p:sp>
            <p:nvSpPr>
              <p:cNvPr id="8" name="Text Box 2">
                <a:extLst>
                  <a:ext uri="{FF2B5EF4-FFF2-40B4-BE49-F238E27FC236}">
                    <a16:creationId xmlns:a16="http://schemas.microsoft.com/office/drawing/2014/main" id="{FDD62F0A-DB7C-B75F-3450-A1C730CD6AC9}"/>
                  </a:ext>
                </a:extLst>
              </p:cNvPr>
              <p:cNvSpPr txBox="1">
                <a:spLocks noChangeArrowheads="1"/>
              </p:cNvSpPr>
              <p:nvPr/>
            </p:nvSpPr>
            <p:spPr bwMode="auto">
              <a:xfrm>
                <a:off x="1605116" y="2927369"/>
                <a:ext cx="825664" cy="303511"/>
              </a:xfrm>
              <a:prstGeom prst="rect">
                <a:avLst/>
              </a:prstGeom>
              <a:solidFill>
                <a:srgbClr val="FFFFFF"/>
              </a:solidFill>
              <a:ln w="9525">
                <a:noFill/>
                <a:miter lim="800000"/>
                <a:headEnd/>
                <a:tailEnd/>
              </a:ln>
            </p:spPr>
            <p:txBody>
              <a:bodyPr rot="0" vert="horz" wrap="square" lIns="91440" tIns="45720" rIns="91440" bIns="45720" anchor="t" anchorCtr="0">
                <a:noAutofit/>
              </a:bodyPr>
              <a:lstStyle/>
              <a:p>
                <a:pPr marL="0" marR="0">
                  <a:lnSpc>
                    <a:spcPct val="115000"/>
                  </a:lnSpc>
                  <a:spcBef>
                    <a:spcPts val="0"/>
                  </a:spcBef>
                  <a:spcAft>
                    <a:spcPts val="800"/>
                  </a:spcAft>
                </a:pPr>
                <a:r>
                  <a:rPr lang="en-US" sz="1200" kern="100" dirty="0">
                    <a:effectLst/>
                    <a:latin typeface="Aptos" panose="020B0004020202020204" pitchFamily="34" charset="0"/>
                    <a:ea typeface="Aptos" panose="020B0004020202020204" pitchFamily="34" charset="0"/>
                    <a:cs typeface="Times New Roman" panose="02020603050405020304" pitchFamily="18" charset="0"/>
                  </a:rPr>
                  <a:t>Figure 36</a:t>
                </a:r>
              </a:p>
            </p:txBody>
          </p:sp>
        </p:grpSp>
        <p:sp>
          <p:nvSpPr>
            <p:cNvPr id="6" name="Oval 5">
              <a:extLst>
                <a:ext uri="{FF2B5EF4-FFF2-40B4-BE49-F238E27FC236}">
                  <a16:creationId xmlns:a16="http://schemas.microsoft.com/office/drawing/2014/main" id="{4C65FCBE-4D90-B07B-1FE3-08F67536D08D}"/>
                </a:ext>
              </a:extLst>
            </p:cNvPr>
            <p:cNvSpPr/>
            <p:nvPr/>
          </p:nvSpPr>
          <p:spPr>
            <a:xfrm>
              <a:off x="129540" y="1089660"/>
              <a:ext cx="929640" cy="899160"/>
            </a:xfrm>
            <a:prstGeom prst="ellipse">
              <a:avLst/>
            </a:prstGeom>
            <a:noFill/>
            <a:ln w="7620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grpSp>
    </p:spTree>
    <p:extLst>
      <p:ext uri="{BB962C8B-B14F-4D97-AF65-F5344CB8AC3E}">
        <p14:creationId xmlns:p14="http://schemas.microsoft.com/office/powerpoint/2010/main" val="63638863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0" name="Rectangle 99">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Freeform: Shape 101">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4" name="Title 1">
            <a:extLst>
              <a:ext uri="{FF2B5EF4-FFF2-40B4-BE49-F238E27FC236}">
                <a16:creationId xmlns:a16="http://schemas.microsoft.com/office/drawing/2014/main" id="{9E5F1471-65BB-8F20-076C-32DEF2B68C92}"/>
              </a:ext>
            </a:extLst>
          </p:cNvPr>
          <p:cNvSpPr>
            <a:spLocks noGrp="1"/>
          </p:cNvSpPr>
          <p:nvPr>
            <p:ph type="title"/>
          </p:nvPr>
        </p:nvSpPr>
        <p:spPr>
          <a:xfrm>
            <a:off x="838201" y="643467"/>
            <a:ext cx="3888526" cy="1800526"/>
          </a:xfrm>
        </p:spPr>
        <p:txBody>
          <a:bodyPr>
            <a:normAutofit/>
          </a:bodyPr>
          <a:lstStyle/>
          <a:p>
            <a:r>
              <a:rPr lang="en-US"/>
              <a:t>Procedure</a:t>
            </a:r>
            <a:endParaRPr lang="en-US" dirty="0"/>
          </a:p>
        </p:txBody>
      </p:sp>
      <p:sp>
        <p:nvSpPr>
          <p:cNvPr id="5" name="Content Placeholder 2">
            <a:extLst>
              <a:ext uri="{FF2B5EF4-FFF2-40B4-BE49-F238E27FC236}">
                <a16:creationId xmlns:a16="http://schemas.microsoft.com/office/drawing/2014/main" id="{9F2E546D-2D7F-EF7F-0E83-FF8F5B224DFF}"/>
              </a:ext>
            </a:extLst>
          </p:cNvPr>
          <p:cNvSpPr>
            <a:spLocks noGrp="1"/>
          </p:cNvSpPr>
          <p:nvPr>
            <p:ph idx="1"/>
          </p:nvPr>
        </p:nvSpPr>
        <p:spPr>
          <a:xfrm>
            <a:off x="838201" y="2305878"/>
            <a:ext cx="3888528" cy="4244009"/>
          </a:xfrm>
        </p:spPr>
        <p:txBody>
          <a:bodyPr>
            <a:normAutofit fontScale="92500" lnSpcReduction="10000"/>
          </a:bodyPr>
          <a:lstStyle/>
          <a:p>
            <a:pPr marL="0" marR="0" lvl="0" indent="0">
              <a:lnSpc>
                <a:spcPct val="115000"/>
              </a:lnSpc>
              <a:spcBef>
                <a:spcPts val="0"/>
              </a:spcBef>
              <a:spcAft>
                <a:spcPts val="800"/>
              </a:spcAft>
              <a:buNone/>
            </a:pPr>
            <a:r>
              <a:rPr lang="en-US" sz="2000" dirty="0">
                <a:latin typeface="Aptos" panose="020B0004020202020204" pitchFamily="34" charset="0"/>
                <a:ea typeface="Aptos" panose="020B0004020202020204" pitchFamily="34" charset="0"/>
                <a:cs typeface="Times New Roman" panose="02020603050405020304" pitchFamily="18" charset="0"/>
              </a:rPr>
              <a:t>44. </a:t>
            </a:r>
            <a:r>
              <a:rPr lang="en-US" sz="2200" kern="100" dirty="0">
                <a:effectLst/>
                <a:latin typeface="Aptos" panose="020B0004020202020204" pitchFamily="34" charset="0"/>
                <a:ea typeface="Aptos" panose="020B0004020202020204" pitchFamily="34" charset="0"/>
                <a:cs typeface="Times New Roman" panose="02020603050405020304" pitchFamily="18" charset="0"/>
              </a:rPr>
              <a:t>Wait for the first pallet to come out. Check block height, perform a swipe test, and observe texture. If the pallet meets acceptable standards, press the “Full Auto” button on the “Run Screen” page (Green circle in Figure 37) and hit the “Start Machine Cycle” button again. Else, start troubleshooting the reason behind the bad pallet (SOP troubleshooting bad pallets)</a:t>
            </a:r>
          </a:p>
          <a:p>
            <a:pPr marL="0" indent="0">
              <a:spcBef>
                <a:spcPts val="0"/>
              </a:spcBef>
              <a:spcAft>
                <a:spcPts val="600"/>
              </a:spcAft>
              <a:buNone/>
            </a:pPr>
            <a:endParaRPr lang="en-US" sz="2000" kern="100" dirty="0">
              <a:effectLst/>
              <a:latin typeface="Aptos" panose="020B0004020202020204" pitchFamily="34" charset="0"/>
              <a:ea typeface="Aptos" panose="020B0004020202020204" pitchFamily="34" charset="0"/>
              <a:cs typeface="Times New Roman" panose="02020603050405020304" pitchFamily="18" charset="0"/>
            </a:endParaRPr>
          </a:p>
        </p:txBody>
      </p:sp>
      <p:grpSp>
        <p:nvGrpSpPr>
          <p:cNvPr id="9" name="Group 8">
            <a:extLst>
              <a:ext uri="{FF2B5EF4-FFF2-40B4-BE49-F238E27FC236}">
                <a16:creationId xmlns:a16="http://schemas.microsoft.com/office/drawing/2014/main" id="{9A74CE09-C720-8B68-9D51-7B4A9C399EE4}"/>
              </a:ext>
            </a:extLst>
          </p:cNvPr>
          <p:cNvGrpSpPr/>
          <p:nvPr/>
        </p:nvGrpSpPr>
        <p:grpSpPr>
          <a:xfrm>
            <a:off x="5554979" y="907608"/>
            <a:ext cx="5798820" cy="4625335"/>
            <a:chOff x="0" y="0"/>
            <a:chExt cx="5798820" cy="4625335"/>
          </a:xfrm>
        </p:grpSpPr>
        <p:grpSp>
          <p:nvGrpSpPr>
            <p:cNvPr id="10" name="Group 9">
              <a:extLst>
                <a:ext uri="{FF2B5EF4-FFF2-40B4-BE49-F238E27FC236}">
                  <a16:creationId xmlns:a16="http://schemas.microsoft.com/office/drawing/2014/main" id="{06575EF0-78F3-4930-E70F-46BCA00C1422}"/>
                </a:ext>
              </a:extLst>
            </p:cNvPr>
            <p:cNvGrpSpPr/>
            <p:nvPr/>
          </p:nvGrpSpPr>
          <p:grpSpPr>
            <a:xfrm>
              <a:off x="0" y="0"/>
              <a:ext cx="5706748" cy="4625335"/>
              <a:chOff x="-213360" y="8890"/>
              <a:chExt cx="5646420" cy="4580507"/>
            </a:xfrm>
          </p:grpSpPr>
          <p:sp>
            <p:nvSpPr>
              <p:cNvPr id="12" name="Text Box 2">
                <a:extLst>
                  <a:ext uri="{FF2B5EF4-FFF2-40B4-BE49-F238E27FC236}">
                    <a16:creationId xmlns:a16="http://schemas.microsoft.com/office/drawing/2014/main" id="{04404C05-616B-BE56-216E-5DFE0FD3277F}"/>
                  </a:ext>
                </a:extLst>
              </p:cNvPr>
              <p:cNvSpPr txBox="1">
                <a:spLocks noChangeArrowheads="1"/>
              </p:cNvSpPr>
              <p:nvPr/>
            </p:nvSpPr>
            <p:spPr bwMode="auto">
              <a:xfrm>
                <a:off x="2186216" y="4282145"/>
                <a:ext cx="797151" cy="307252"/>
              </a:xfrm>
              <a:prstGeom prst="rect">
                <a:avLst/>
              </a:prstGeom>
              <a:solidFill>
                <a:srgbClr val="FFFFFF"/>
              </a:solidFill>
              <a:ln w="9525">
                <a:noFill/>
                <a:miter lim="800000"/>
                <a:headEnd/>
                <a:tailEnd/>
              </a:ln>
            </p:spPr>
            <p:txBody>
              <a:bodyPr rot="0" vert="horz" wrap="square" lIns="91440" tIns="45720" rIns="91440" bIns="45720" anchor="t" anchorCtr="0">
                <a:noAutofit/>
              </a:bodyPr>
              <a:lstStyle/>
              <a:p>
                <a:pPr marL="0" marR="0">
                  <a:lnSpc>
                    <a:spcPct val="115000"/>
                  </a:lnSpc>
                  <a:spcBef>
                    <a:spcPts val="0"/>
                  </a:spcBef>
                  <a:spcAft>
                    <a:spcPts val="800"/>
                  </a:spcAft>
                </a:pPr>
                <a:r>
                  <a:rPr lang="en-US" sz="1200" kern="100" dirty="0">
                    <a:effectLst/>
                    <a:latin typeface="Aptos" panose="020B0004020202020204" pitchFamily="34" charset="0"/>
                    <a:ea typeface="Aptos" panose="020B0004020202020204" pitchFamily="34" charset="0"/>
                    <a:cs typeface="Times New Roman" panose="02020603050405020304" pitchFamily="18" charset="0"/>
                  </a:rPr>
                  <a:t>Figure 37</a:t>
                </a:r>
              </a:p>
            </p:txBody>
          </p:sp>
          <p:pic>
            <p:nvPicPr>
              <p:cNvPr id="13" name="Picture 12" descr="A computer screen shot of a machine&#10;&#10;Description automatically generated">
                <a:extLst>
                  <a:ext uri="{FF2B5EF4-FFF2-40B4-BE49-F238E27FC236}">
                    <a16:creationId xmlns:a16="http://schemas.microsoft.com/office/drawing/2014/main" id="{A6FB0BB1-6DD3-6968-33AD-F73AE8B6EF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360" y="8890"/>
                <a:ext cx="5646420" cy="4250690"/>
              </a:xfrm>
              <a:prstGeom prst="rect">
                <a:avLst/>
              </a:prstGeom>
            </p:spPr>
          </p:pic>
        </p:grpSp>
        <p:sp>
          <p:nvSpPr>
            <p:cNvPr id="11" name="Oval 10">
              <a:extLst>
                <a:ext uri="{FF2B5EF4-FFF2-40B4-BE49-F238E27FC236}">
                  <a16:creationId xmlns:a16="http://schemas.microsoft.com/office/drawing/2014/main" id="{1550568D-663F-A116-0906-F7A60ACE4451}"/>
                </a:ext>
              </a:extLst>
            </p:cNvPr>
            <p:cNvSpPr/>
            <p:nvPr/>
          </p:nvSpPr>
          <p:spPr>
            <a:xfrm>
              <a:off x="4975860" y="1203960"/>
              <a:ext cx="822960" cy="449580"/>
            </a:xfrm>
            <a:prstGeom prst="ellipse">
              <a:avLst/>
            </a:prstGeom>
            <a:noFill/>
            <a:ln w="762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grpSp>
    </p:spTree>
    <p:extLst>
      <p:ext uri="{BB962C8B-B14F-4D97-AF65-F5344CB8AC3E}">
        <p14:creationId xmlns:p14="http://schemas.microsoft.com/office/powerpoint/2010/main" val="188275444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0" name="Rectangle 99">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Freeform: Shape 101">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4" name="Title 1">
            <a:extLst>
              <a:ext uri="{FF2B5EF4-FFF2-40B4-BE49-F238E27FC236}">
                <a16:creationId xmlns:a16="http://schemas.microsoft.com/office/drawing/2014/main" id="{9E5F1471-65BB-8F20-076C-32DEF2B68C92}"/>
              </a:ext>
            </a:extLst>
          </p:cNvPr>
          <p:cNvSpPr>
            <a:spLocks noGrp="1"/>
          </p:cNvSpPr>
          <p:nvPr>
            <p:ph type="title"/>
          </p:nvPr>
        </p:nvSpPr>
        <p:spPr>
          <a:xfrm>
            <a:off x="838201" y="643467"/>
            <a:ext cx="3888526" cy="1800526"/>
          </a:xfrm>
        </p:spPr>
        <p:txBody>
          <a:bodyPr>
            <a:normAutofit/>
          </a:bodyPr>
          <a:lstStyle/>
          <a:p>
            <a:r>
              <a:rPr lang="en-US"/>
              <a:t>Procedure</a:t>
            </a:r>
            <a:endParaRPr lang="en-US" dirty="0"/>
          </a:p>
        </p:txBody>
      </p:sp>
      <p:sp>
        <p:nvSpPr>
          <p:cNvPr id="5" name="Content Placeholder 2">
            <a:extLst>
              <a:ext uri="{FF2B5EF4-FFF2-40B4-BE49-F238E27FC236}">
                <a16:creationId xmlns:a16="http://schemas.microsoft.com/office/drawing/2014/main" id="{9F2E546D-2D7F-EF7F-0E83-FF8F5B224DFF}"/>
              </a:ext>
            </a:extLst>
          </p:cNvPr>
          <p:cNvSpPr>
            <a:spLocks noGrp="1"/>
          </p:cNvSpPr>
          <p:nvPr>
            <p:ph idx="1"/>
          </p:nvPr>
        </p:nvSpPr>
        <p:spPr>
          <a:xfrm>
            <a:off x="838201" y="2305878"/>
            <a:ext cx="3888528" cy="4244009"/>
          </a:xfrm>
        </p:spPr>
        <p:txBody>
          <a:bodyPr>
            <a:normAutofit/>
          </a:bodyPr>
          <a:lstStyle/>
          <a:p>
            <a:pPr marL="0" marR="0" lvl="0" indent="0">
              <a:lnSpc>
                <a:spcPct val="115000"/>
              </a:lnSpc>
              <a:spcBef>
                <a:spcPts val="0"/>
              </a:spcBef>
              <a:spcAft>
                <a:spcPts val="800"/>
              </a:spcAft>
              <a:buNone/>
            </a:pPr>
            <a:r>
              <a:rPr lang="en-US" sz="2000" dirty="0">
                <a:latin typeface="Aptos" panose="020B0004020202020204" pitchFamily="34" charset="0"/>
                <a:ea typeface="Aptos" panose="020B0004020202020204" pitchFamily="34" charset="0"/>
                <a:cs typeface="Times New Roman" panose="02020603050405020304" pitchFamily="18" charset="0"/>
              </a:rPr>
              <a:t>45. </a:t>
            </a:r>
            <a:r>
              <a:rPr lang="en-US" sz="2000" kern="100" dirty="0">
                <a:effectLst/>
                <a:latin typeface="Aptos" panose="020B0004020202020204" pitchFamily="34" charset="0"/>
                <a:ea typeface="Aptos" panose="020B0004020202020204" pitchFamily="34" charset="0"/>
                <a:cs typeface="Times New Roman" panose="02020603050405020304" pitchFamily="18" charset="0"/>
              </a:rPr>
              <a:t>After about 5-10 minutes, turn on the “Auto Feed” button (red circle Figure 38). This mechanic automatically adjusts feed time based on block height. Be sure to check the pallets regularly for consistency in quality </a:t>
            </a:r>
          </a:p>
          <a:p>
            <a:pPr marL="0" indent="0">
              <a:spcBef>
                <a:spcPts val="0"/>
              </a:spcBef>
              <a:spcAft>
                <a:spcPts val="600"/>
              </a:spcAft>
              <a:buNone/>
            </a:pPr>
            <a:endParaRPr lang="en-US" sz="2000" kern="100" dirty="0">
              <a:effectLst/>
              <a:latin typeface="Aptos" panose="020B0004020202020204" pitchFamily="34" charset="0"/>
              <a:ea typeface="Aptos" panose="020B0004020202020204" pitchFamily="34" charset="0"/>
              <a:cs typeface="Times New Roman" panose="02020603050405020304" pitchFamily="18" charset="0"/>
            </a:endParaRPr>
          </a:p>
        </p:txBody>
      </p:sp>
      <p:grpSp>
        <p:nvGrpSpPr>
          <p:cNvPr id="9" name="Group 8">
            <a:extLst>
              <a:ext uri="{FF2B5EF4-FFF2-40B4-BE49-F238E27FC236}">
                <a16:creationId xmlns:a16="http://schemas.microsoft.com/office/drawing/2014/main" id="{9A74CE09-C720-8B68-9D51-7B4A9C399EE4}"/>
              </a:ext>
            </a:extLst>
          </p:cNvPr>
          <p:cNvGrpSpPr/>
          <p:nvPr/>
        </p:nvGrpSpPr>
        <p:grpSpPr>
          <a:xfrm>
            <a:off x="5554979" y="907608"/>
            <a:ext cx="5798820" cy="4625335"/>
            <a:chOff x="0" y="0"/>
            <a:chExt cx="5798820" cy="4625335"/>
          </a:xfrm>
        </p:grpSpPr>
        <p:grpSp>
          <p:nvGrpSpPr>
            <p:cNvPr id="10" name="Group 9">
              <a:extLst>
                <a:ext uri="{FF2B5EF4-FFF2-40B4-BE49-F238E27FC236}">
                  <a16:creationId xmlns:a16="http://schemas.microsoft.com/office/drawing/2014/main" id="{06575EF0-78F3-4930-E70F-46BCA00C1422}"/>
                </a:ext>
              </a:extLst>
            </p:cNvPr>
            <p:cNvGrpSpPr/>
            <p:nvPr/>
          </p:nvGrpSpPr>
          <p:grpSpPr>
            <a:xfrm>
              <a:off x="0" y="0"/>
              <a:ext cx="5706748" cy="4625335"/>
              <a:chOff x="-213360" y="8890"/>
              <a:chExt cx="5646420" cy="4580507"/>
            </a:xfrm>
          </p:grpSpPr>
          <p:sp>
            <p:nvSpPr>
              <p:cNvPr id="12" name="Text Box 2">
                <a:extLst>
                  <a:ext uri="{FF2B5EF4-FFF2-40B4-BE49-F238E27FC236}">
                    <a16:creationId xmlns:a16="http://schemas.microsoft.com/office/drawing/2014/main" id="{04404C05-616B-BE56-216E-5DFE0FD3277F}"/>
                  </a:ext>
                </a:extLst>
              </p:cNvPr>
              <p:cNvSpPr txBox="1">
                <a:spLocks noChangeArrowheads="1"/>
              </p:cNvSpPr>
              <p:nvPr/>
            </p:nvSpPr>
            <p:spPr bwMode="auto">
              <a:xfrm>
                <a:off x="2186216" y="4282145"/>
                <a:ext cx="797151" cy="307252"/>
              </a:xfrm>
              <a:prstGeom prst="rect">
                <a:avLst/>
              </a:prstGeom>
              <a:solidFill>
                <a:srgbClr val="FFFFFF"/>
              </a:solidFill>
              <a:ln w="9525">
                <a:noFill/>
                <a:miter lim="800000"/>
                <a:headEnd/>
                <a:tailEnd/>
              </a:ln>
            </p:spPr>
            <p:txBody>
              <a:bodyPr rot="0" vert="horz" wrap="square" lIns="91440" tIns="45720" rIns="91440" bIns="45720" anchor="t" anchorCtr="0">
                <a:noAutofit/>
              </a:bodyPr>
              <a:lstStyle/>
              <a:p>
                <a:pPr marL="0" marR="0">
                  <a:lnSpc>
                    <a:spcPct val="115000"/>
                  </a:lnSpc>
                  <a:spcBef>
                    <a:spcPts val="0"/>
                  </a:spcBef>
                  <a:spcAft>
                    <a:spcPts val="800"/>
                  </a:spcAft>
                </a:pPr>
                <a:r>
                  <a:rPr lang="en-US" sz="1200" kern="100">
                    <a:effectLst/>
                    <a:latin typeface="Aptos" panose="020B0004020202020204" pitchFamily="34" charset="0"/>
                    <a:ea typeface="Aptos" panose="020B0004020202020204" pitchFamily="34" charset="0"/>
                    <a:cs typeface="Times New Roman" panose="02020603050405020304" pitchFamily="18" charset="0"/>
                  </a:rPr>
                  <a:t>Figure 38</a:t>
                </a:r>
              </a:p>
            </p:txBody>
          </p:sp>
          <p:pic>
            <p:nvPicPr>
              <p:cNvPr id="13" name="Picture 12" descr="A computer screen shot of a machine&#10;&#10;Description automatically generated">
                <a:extLst>
                  <a:ext uri="{FF2B5EF4-FFF2-40B4-BE49-F238E27FC236}">
                    <a16:creationId xmlns:a16="http://schemas.microsoft.com/office/drawing/2014/main" id="{A6FB0BB1-6DD3-6968-33AD-F73AE8B6EF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360" y="8890"/>
                <a:ext cx="5646420" cy="4250690"/>
              </a:xfrm>
              <a:prstGeom prst="rect">
                <a:avLst/>
              </a:prstGeom>
            </p:spPr>
          </p:pic>
        </p:grpSp>
        <p:sp>
          <p:nvSpPr>
            <p:cNvPr id="11" name="Oval 10">
              <a:extLst>
                <a:ext uri="{FF2B5EF4-FFF2-40B4-BE49-F238E27FC236}">
                  <a16:creationId xmlns:a16="http://schemas.microsoft.com/office/drawing/2014/main" id="{1550568D-663F-A116-0906-F7A60ACE4451}"/>
                </a:ext>
              </a:extLst>
            </p:cNvPr>
            <p:cNvSpPr/>
            <p:nvPr/>
          </p:nvSpPr>
          <p:spPr>
            <a:xfrm>
              <a:off x="4975860" y="1203960"/>
              <a:ext cx="822960" cy="449580"/>
            </a:xfrm>
            <a:prstGeom prst="ellipse">
              <a:avLst/>
            </a:prstGeom>
            <a:noFill/>
            <a:ln w="762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grpSp>
    </p:spTree>
    <p:extLst>
      <p:ext uri="{BB962C8B-B14F-4D97-AF65-F5344CB8AC3E}">
        <p14:creationId xmlns:p14="http://schemas.microsoft.com/office/powerpoint/2010/main" val="13179594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51C08503-DA61-147C-F172-6AB2F4E1D578}"/>
              </a:ext>
            </a:extLst>
          </p:cNvPr>
          <p:cNvSpPr>
            <a:spLocks noGrp="1"/>
          </p:cNvSpPr>
          <p:nvPr>
            <p:ph type="title"/>
          </p:nvPr>
        </p:nvSpPr>
        <p:spPr>
          <a:xfrm>
            <a:off x="431007" y="822855"/>
            <a:ext cx="4159826" cy="1800526"/>
          </a:xfrm>
        </p:spPr>
        <p:txBody>
          <a:bodyPr>
            <a:normAutofit/>
          </a:bodyPr>
          <a:lstStyle/>
          <a:p>
            <a:r>
              <a:rPr lang="en-US" dirty="0"/>
              <a:t>Procedure</a:t>
            </a:r>
          </a:p>
        </p:txBody>
      </p:sp>
      <p:sp>
        <p:nvSpPr>
          <p:cNvPr id="3" name="Content Placeholder 2">
            <a:extLst>
              <a:ext uri="{FF2B5EF4-FFF2-40B4-BE49-F238E27FC236}">
                <a16:creationId xmlns:a16="http://schemas.microsoft.com/office/drawing/2014/main" id="{8F4C1733-6E4C-D12A-B536-419328C4EDAA}"/>
              </a:ext>
            </a:extLst>
          </p:cNvPr>
          <p:cNvSpPr>
            <a:spLocks noGrp="1"/>
          </p:cNvSpPr>
          <p:nvPr>
            <p:ph idx="1"/>
          </p:nvPr>
        </p:nvSpPr>
        <p:spPr>
          <a:xfrm>
            <a:off x="566656" y="2203829"/>
            <a:ext cx="3888528" cy="4233280"/>
          </a:xfrm>
        </p:spPr>
        <p:txBody>
          <a:bodyPr>
            <a:normAutofit/>
          </a:bodyPr>
          <a:lstStyle/>
          <a:p>
            <a:pPr marL="0" indent="0">
              <a:buNone/>
            </a:pPr>
            <a:r>
              <a:rPr lang="en-US" sz="2000" dirty="0"/>
              <a:t>3. </a:t>
            </a:r>
            <a:r>
              <a:rPr lang="en-US" sz="2000" kern="100" dirty="0">
                <a:effectLst/>
                <a:latin typeface="Aptos" panose="020B0004020202020204" pitchFamily="34" charset="0"/>
                <a:ea typeface="Aptos" panose="020B0004020202020204" pitchFamily="34" charset="0"/>
                <a:cs typeface="Times New Roman" panose="02020603050405020304" pitchFamily="18" charset="0"/>
              </a:rPr>
              <a:t>Right by the air compressor, you will find a door that says “Vapor Generator”. Enter that room and check if the power light (green light) is on. If it isn’t twist and pull out the emergency stop button and press the “reset” button (Figure 3A). </a:t>
            </a:r>
          </a:p>
          <a:p>
            <a:pPr marL="0" indent="0">
              <a:buNone/>
            </a:pPr>
            <a:endParaRPr lang="en-US" sz="2000" kern="100" dirty="0">
              <a:effectLst/>
              <a:latin typeface="Aptos" panose="020B0004020202020204" pitchFamily="34" charset="0"/>
              <a:ea typeface="Aptos" panose="020B0004020202020204" pitchFamily="34" charset="0"/>
              <a:cs typeface="Times New Roman" panose="02020603050405020304" pitchFamily="18" charset="0"/>
            </a:endParaRPr>
          </a:p>
          <a:p>
            <a:pPr marL="0" indent="0">
              <a:buNone/>
            </a:pPr>
            <a:r>
              <a:rPr lang="en-US" sz="2000" kern="100" dirty="0">
                <a:latin typeface="Aptos" panose="020B0004020202020204" pitchFamily="34" charset="0"/>
                <a:ea typeface="Aptos" panose="020B0004020202020204" pitchFamily="34" charset="0"/>
                <a:cs typeface="Times New Roman" panose="02020603050405020304" pitchFamily="18" charset="0"/>
              </a:rPr>
              <a:t>4. </a:t>
            </a:r>
            <a:r>
              <a:rPr lang="en-US" sz="2000" dirty="0">
                <a:effectLst/>
                <a:latin typeface="Aptos" panose="020B0004020202020204" pitchFamily="34" charset="0"/>
                <a:ea typeface="Aptos" panose="020B0004020202020204" pitchFamily="34" charset="0"/>
                <a:cs typeface="Times New Roman" panose="02020603050405020304" pitchFamily="18" charset="0"/>
              </a:rPr>
              <a:t>Click on the “Run Screen” button. Make sure both rows read “Running”  (Figure 3B).</a:t>
            </a:r>
            <a:endParaRPr lang="en-US" sz="2400" kern="100" dirty="0">
              <a:effectLst/>
              <a:latin typeface="Aptos" panose="020B0004020202020204" pitchFamily="34" charset="0"/>
              <a:ea typeface="Aptos" panose="020B0004020202020204" pitchFamily="34" charset="0"/>
              <a:cs typeface="Times New Roman" panose="02020603050405020304" pitchFamily="18" charset="0"/>
            </a:endParaRPr>
          </a:p>
          <a:p>
            <a:pPr marL="0" indent="0">
              <a:buNone/>
            </a:pPr>
            <a:endParaRPr lang="en-US" sz="2000" dirty="0"/>
          </a:p>
        </p:txBody>
      </p:sp>
      <p:grpSp>
        <p:nvGrpSpPr>
          <p:cNvPr id="7" name="Group 6">
            <a:extLst>
              <a:ext uri="{FF2B5EF4-FFF2-40B4-BE49-F238E27FC236}">
                <a16:creationId xmlns:a16="http://schemas.microsoft.com/office/drawing/2014/main" id="{EED313AC-E811-4580-7D28-91556DE487FB}"/>
              </a:ext>
            </a:extLst>
          </p:cNvPr>
          <p:cNvGrpSpPr/>
          <p:nvPr/>
        </p:nvGrpSpPr>
        <p:grpSpPr>
          <a:xfrm>
            <a:off x="4060784" y="256321"/>
            <a:ext cx="2432050" cy="2092741"/>
            <a:chOff x="0" y="0"/>
            <a:chExt cx="2432050" cy="2092741"/>
          </a:xfrm>
        </p:grpSpPr>
        <p:sp>
          <p:nvSpPr>
            <p:cNvPr id="8" name="Text Box 2">
              <a:extLst>
                <a:ext uri="{FF2B5EF4-FFF2-40B4-BE49-F238E27FC236}">
                  <a16:creationId xmlns:a16="http://schemas.microsoft.com/office/drawing/2014/main" id="{D62C5499-B662-A7FE-1ED4-7F4DBA6E16F0}"/>
                </a:ext>
              </a:extLst>
            </p:cNvPr>
            <p:cNvSpPr txBox="1">
              <a:spLocks noChangeArrowheads="1"/>
            </p:cNvSpPr>
            <p:nvPr/>
          </p:nvSpPr>
          <p:spPr bwMode="auto">
            <a:xfrm>
              <a:off x="739139" y="1805940"/>
              <a:ext cx="1030605" cy="286801"/>
            </a:xfrm>
            <a:prstGeom prst="rect">
              <a:avLst/>
            </a:prstGeom>
            <a:solidFill>
              <a:srgbClr val="FFFFFF"/>
            </a:solidFill>
            <a:ln w="9525">
              <a:noFill/>
              <a:miter lim="800000"/>
              <a:headEnd/>
              <a:tailEnd/>
            </a:ln>
          </p:spPr>
          <p:txBody>
            <a:bodyPr rot="0" vert="horz" wrap="square" lIns="91440" tIns="45720" rIns="91440" bIns="45720" anchor="t" anchorCtr="0">
              <a:noAutofit/>
            </a:bodyPr>
            <a:lstStyle/>
            <a:p>
              <a:pPr marL="0" marR="0">
                <a:lnSpc>
                  <a:spcPct val="115000"/>
                </a:lnSpc>
                <a:spcBef>
                  <a:spcPts val="0"/>
                </a:spcBef>
                <a:spcAft>
                  <a:spcPts val="800"/>
                </a:spcAft>
              </a:pPr>
              <a:r>
                <a:rPr lang="en-US" sz="1600" kern="100" dirty="0">
                  <a:effectLst/>
                  <a:latin typeface="Aptos" panose="020B0004020202020204" pitchFamily="34" charset="0"/>
                  <a:ea typeface="Aptos" panose="020B0004020202020204" pitchFamily="34" charset="0"/>
                  <a:cs typeface="Times New Roman" panose="02020603050405020304" pitchFamily="18" charset="0"/>
                </a:rPr>
                <a:t>Figure 3A</a:t>
              </a:r>
            </a:p>
          </p:txBody>
        </p:sp>
        <p:pic>
          <p:nvPicPr>
            <p:cNvPr id="9" name="Picture 8" descr="A close-up of a company logo&#10;&#10;Description automatically generated">
              <a:extLst>
                <a:ext uri="{FF2B5EF4-FFF2-40B4-BE49-F238E27FC236}">
                  <a16:creationId xmlns:a16="http://schemas.microsoft.com/office/drawing/2014/main" id="{9B6E827F-F344-D654-47FE-5B6FA8770D9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2432050" cy="1836420"/>
            </a:xfrm>
            <a:prstGeom prst="rect">
              <a:avLst/>
            </a:prstGeom>
          </p:spPr>
        </p:pic>
      </p:grpSp>
      <p:grpSp>
        <p:nvGrpSpPr>
          <p:cNvPr id="10" name="Group 9">
            <a:extLst>
              <a:ext uri="{FF2B5EF4-FFF2-40B4-BE49-F238E27FC236}">
                <a16:creationId xmlns:a16="http://schemas.microsoft.com/office/drawing/2014/main" id="{4A03434E-07FF-D348-57A0-EE86853836A9}"/>
              </a:ext>
            </a:extLst>
          </p:cNvPr>
          <p:cNvGrpSpPr/>
          <p:nvPr/>
        </p:nvGrpSpPr>
        <p:grpSpPr>
          <a:xfrm>
            <a:off x="6800986" y="2312670"/>
            <a:ext cx="2513965" cy="2249498"/>
            <a:chOff x="0" y="0"/>
            <a:chExt cx="2513965" cy="2249498"/>
          </a:xfrm>
        </p:grpSpPr>
        <p:sp>
          <p:nvSpPr>
            <p:cNvPr id="12" name="Text Box 2">
              <a:extLst>
                <a:ext uri="{FF2B5EF4-FFF2-40B4-BE49-F238E27FC236}">
                  <a16:creationId xmlns:a16="http://schemas.microsoft.com/office/drawing/2014/main" id="{BBE11EA3-E8A0-B1DA-5948-EBE3F7429CE8}"/>
                </a:ext>
              </a:extLst>
            </p:cNvPr>
            <p:cNvSpPr txBox="1">
              <a:spLocks noChangeArrowheads="1"/>
            </p:cNvSpPr>
            <p:nvPr/>
          </p:nvSpPr>
          <p:spPr bwMode="auto">
            <a:xfrm>
              <a:off x="510540" y="1927860"/>
              <a:ext cx="1596500" cy="321638"/>
            </a:xfrm>
            <a:prstGeom prst="rect">
              <a:avLst/>
            </a:prstGeom>
            <a:solidFill>
              <a:srgbClr val="FFFFFF"/>
            </a:solidFill>
            <a:ln w="9525">
              <a:noFill/>
              <a:miter lim="800000"/>
              <a:headEnd/>
              <a:tailEnd/>
            </a:ln>
          </p:spPr>
          <p:txBody>
            <a:bodyPr rot="0" vert="horz" wrap="square" lIns="91440" tIns="45720" rIns="91440" bIns="45720" anchor="t" anchorCtr="0">
              <a:noAutofit/>
            </a:bodyPr>
            <a:lstStyle/>
            <a:p>
              <a:pPr marL="0" marR="0">
                <a:lnSpc>
                  <a:spcPct val="115000"/>
                </a:lnSpc>
                <a:spcBef>
                  <a:spcPts val="0"/>
                </a:spcBef>
                <a:spcAft>
                  <a:spcPts val="800"/>
                </a:spcAft>
              </a:pPr>
              <a:r>
                <a:rPr lang="en-US" sz="1400" kern="100" dirty="0">
                  <a:effectLst/>
                  <a:latin typeface="Aptos" panose="020B0004020202020204" pitchFamily="34" charset="0"/>
                  <a:ea typeface="Aptos" panose="020B0004020202020204" pitchFamily="34" charset="0"/>
                  <a:cs typeface="Times New Roman" panose="02020603050405020304" pitchFamily="18" charset="0"/>
                </a:rPr>
                <a:t>Figure 3B Running</a:t>
              </a:r>
            </a:p>
          </p:txBody>
        </p:sp>
        <p:pic>
          <p:nvPicPr>
            <p:cNvPr id="13" name="Picture 12" descr="A screenshot of a computer&#10;&#10;Description automatically generated">
              <a:extLst>
                <a:ext uri="{FF2B5EF4-FFF2-40B4-BE49-F238E27FC236}">
                  <a16:creationId xmlns:a16="http://schemas.microsoft.com/office/drawing/2014/main" id="{17EDC881-2A38-608A-73C7-4DE53F438E8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2513965" cy="1897380"/>
            </a:xfrm>
            <a:prstGeom prst="rect">
              <a:avLst/>
            </a:prstGeom>
          </p:spPr>
        </p:pic>
      </p:grpSp>
      <p:grpSp>
        <p:nvGrpSpPr>
          <p:cNvPr id="14" name="Group 13">
            <a:extLst>
              <a:ext uri="{FF2B5EF4-FFF2-40B4-BE49-F238E27FC236}">
                <a16:creationId xmlns:a16="http://schemas.microsoft.com/office/drawing/2014/main" id="{C5810A1A-3F4E-46F5-02D5-92B6F40422F6}"/>
              </a:ext>
            </a:extLst>
          </p:cNvPr>
          <p:cNvGrpSpPr/>
          <p:nvPr/>
        </p:nvGrpSpPr>
        <p:grpSpPr>
          <a:xfrm>
            <a:off x="9314951" y="4471149"/>
            <a:ext cx="2620010" cy="2257539"/>
            <a:chOff x="0" y="0"/>
            <a:chExt cx="2620010" cy="2257539"/>
          </a:xfrm>
        </p:grpSpPr>
        <p:sp>
          <p:nvSpPr>
            <p:cNvPr id="15" name="Text Box 2">
              <a:extLst>
                <a:ext uri="{FF2B5EF4-FFF2-40B4-BE49-F238E27FC236}">
                  <a16:creationId xmlns:a16="http://schemas.microsoft.com/office/drawing/2014/main" id="{EF6C3F3D-7205-9BD0-DB89-C9F63B091AD2}"/>
                </a:ext>
              </a:extLst>
            </p:cNvPr>
            <p:cNvSpPr txBox="1">
              <a:spLocks noChangeArrowheads="1"/>
            </p:cNvSpPr>
            <p:nvPr/>
          </p:nvSpPr>
          <p:spPr bwMode="auto">
            <a:xfrm>
              <a:off x="251837" y="1965960"/>
              <a:ext cx="2172928" cy="291579"/>
            </a:xfrm>
            <a:prstGeom prst="rect">
              <a:avLst/>
            </a:prstGeom>
            <a:solidFill>
              <a:srgbClr val="FFFFFF"/>
            </a:solidFill>
            <a:ln w="9525">
              <a:noFill/>
              <a:miter lim="800000"/>
              <a:headEnd/>
              <a:tailEnd/>
            </a:ln>
          </p:spPr>
          <p:txBody>
            <a:bodyPr rot="0" vert="horz" wrap="square" lIns="91440" tIns="45720" rIns="91440" bIns="45720" anchor="t" anchorCtr="0">
              <a:noAutofit/>
            </a:bodyPr>
            <a:lstStyle/>
            <a:p>
              <a:pPr marL="0" marR="0">
                <a:lnSpc>
                  <a:spcPct val="115000"/>
                </a:lnSpc>
                <a:spcBef>
                  <a:spcPts val="0"/>
                </a:spcBef>
                <a:spcAft>
                  <a:spcPts val="800"/>
                </a:spcAft>
              </a:pPr>
              <a:r>
                <a:rPr lang="en-US" sz="1600" kern="100" dirty="0">
                  <a:effectLst/>
                  <a:latin typeface="Aptos" panose="020B0004020202020204" pitchFamily="34" charset="0"/>
                  <a:ea typeface="Aptos" panose="020B0004020202020204" pitchFamily="34" charset="0"/>
                  <a:cs typeface="Times New Roman" panose="02020603050405020304" pitchFamily="18" charset="0"/>
                </a:rPr>
                <a:t>Figure 3C Not Running</a:t>
              </a:r>
            </a:p>
          </p:txBody>
        </p:sp>
        <p:pic>
          <p:nvPicPr>
            <p:cNvPr id="16" name="Picture 15" descr="A screenshot of a computer&#10;&#10;Description automatically generated">
              <a:extLst>
                <a:ext uri="{FF2B5EF4-FFF2-40B4-BE49-F238E27FC236}">
                  <a16:creationId xmlns:a16="http://schemas.microsoft.com/office/drawing/2014/main" id="{EEE1E7CB-9CA4-3469-D4A5-3BC58BEC093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0"/>
              <a:ext cx="2620010" cy="1996440"/>
            </a:xfrm>
            <a:prstGeom prst="rect">
              <a:avLst/>
            </a:prstGeom>
          </p:spPr>
        </p:pic>
      </p:grpSp>
    </p:spTree>
    <p:extLst>
      <p:ext uri="{BB962C8B-B14F-4D97-AF65-F5344CB8AC3E}">
        <p14:creationId xmlns:p14="http://schemas.microsoft.com/office/powerpoint/2010/main" val="25955676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Shape 26">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51C08503-DA61-147C-F172-6AB2F4E1D578}"/>
              </a:ext>
            </a:extLst>
          </p:cNvPr>
          <p:cNvSpPr>
            <a:spLocks noGrp="1"/>
          </p:cNvSpPr>
          <p:nvPr>
            <p:ph type="title"/>
          </p:nvPr>
        </p:nvSpPr>
        <p:spPr>
          <a:xfrm>
            <a:off x="183573" y="822855"/>
            <a:ext cx="4284518" cy="1800526"/>
          </a:xfrm>
        </p:spPr>
        <p:txBody>
          <a:bodyPr>
            <a:normAutofit/>
          </a:bodyPr>
          <a:lstStyle/>
          <a:p>
            <a:r>
              <a:rPr lang="en-US" dirty="0"/>
              <a:t>Procedure</a:t>
            </a:r>
          </a:p>
        </p:txBody>
      </p:sp>
      <p:sp>
        <p:nvSpPr>
          <p:cNvPr id="3" name="Content Placeholder 2">
            <a:extLst>
              <a:ext uri="{FF2B5EF4-FFF2-40B4-BE49-F238E27FC236}">
                <a16:creationId xmlns:a16="http://schemas.microsoft.com/office/drawing/2014/main" id="{8F4C1733-6E4C-D12A-B536-419328C4EDAA}"/>
              </a:ext>
            </a:extLst>
          </p:cNvPr>
          <p:cNvSpPr>
            <a:spLocks noGrp="1"/>
          </p:cNvSpPr>
          <p:nvPr>
            <p:ph idx="1"/>
          </p:nvPr>
        </p:nvSpPr>
        <p:spPr>
          <a:xfrm>
            <a:off x="393234" y="2457829"/>
            <a:ext cx="3888528" cy="3553581"/>
          </a:xfrm>
        </p:spPr>
        <p:txBody>
          <a:bodyPr>
            <a:normAutofit/>
          </a:bodyPr>
          <a:lstStyle/>
          <a:p>
            <a:pPr marL="0" marR="0" lvl="0" indent="0">
              <a:spcBef>
                <a:spcPts val="0"/>
              </a:spcBef>
              <a:spcAft>
                <a:spcPts val="800"/>
              </a:spcAft>
              <a:buNone/>
            </a:pPr>
            <a:r>
              <a:rPr lang="en-US" sz="2000" dirty="0">
                <a:latin typeface="Aptos" panose="020B0004020202020204" pitchFamily="34" charset="0"/>
                <a:ea typeface="Aptos" panose="020B0004020202020204" pitchFamily="34" charset="0"/>
                <a:cs typeface="Times New Roman" panose="02020603050405020304" pitchFamily="18" charset="0"/>
              </a:rPr>
              <a:t>5. </a:t>
            </a:r>
            <a:r>
              <a:rPr lang="en-US" sz="2000" dirty="0">
                <a:effectLst/>
                <a:latin typeface="Aptos" panose="020B0004020202020204" pitchFamily="34" charset="0"/>
                <a:ea typeface="Aptos" panose="020B0004020202020204" pitchFamily="34" charset="0"/>
                <a:cs typeface="Times New Roman" panose="02020603050405020304" pitchFamily="18" charset="0"/>
              </a:rPr>
              <a:t>If the alarm screen for the generator is showing: Press the “ACK Alarm” to acknowledge the alarm, press “Close” and then press “Reset” (Figure 4)</a:t>
            </a:r>
            <a:endParaRPr lang="en-US" sz="24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lvl="0" indent="0">
              <a:spcBef>
                <a:spcPts val="0"/>
              </a:spcBef>
              <a:spcAft>
                <a:spcPts val="800"/>
              </a:spcAft>
              <a:buNone/>
            </a:pP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p:txBody>
      </p:sp>
      <p:grpSp>
        <p:nvGrpSpPr>
          <p:cNvPr id="6" name="Group 5">
            <a:extLst>
              <a:ext uri="{FF2B5EF4-FFF2-40B4-BE49-F238E27FC236}">
                <a16:creationId xmlns:a16="http://schemas.microsoft.com/office/drawing/2014/main" id="{7851F026-909E-5851-6DB3-9D5EE182E206}"/>
              </a:ext>
            </a:extLst>
          </p:cNvPr>
          <p:cNvGrpSpPr/>
          <p:nvPr/>
        </p:nvGrpSpPr>
        <p:grpSpPr>
          <a:xfrm>
            <a:off x="7423355" y="822855"/>
            <a:ext cx="3248824" cy="4787070"/>
            <a:chOff x="7423355" y="822855"/>
            <a:chExt cx="3248824" cy="4787070"/>
          </a:xfrm>
        </p:grpSpPr>
        <p:pic>
          <p:nvPicPr>
            <p:cNvPr id="4" name="Content Placeholder 5" descr="A screen with buttons and switches&#10;&#10;Description automatically generated">
              <a:extLst>
                <a:ext uri="{FF2B5EF4-FFF2-40B4-BE49-F238E27FC236}">
                  <a16:creationId xmlns:a16="http://schemas.microsoft.com/office/drawing/2014/main" id="{0E8C4ACE-01D5-5901-D428-2D27237E6E9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23355" y="822855"/>
              <a:ext cx="3248824" cy="4331765"/>
            </a:xfrm>
            <a:prstGeom prst="rect">
              <a:avLst/>
            </a:prstGeom>
          </p:spPr>
        </p:pic>
        <p:sp>
          <p:nvSpPr>
            <p:cNvPr id="5" name="TextBox 4">
              <a:extLst>
                <a:ext uri="{FF2B5EF4-FFF2-40B4-BE49-F238E27FC236}">
                  <a16:creationId xmlns:a16="http://schemas.microsoft.com/office/drawing/2014/main" id="{B0814384-EC25-E1C1-7D69-45C3167DEBA6}"/>
                </a:ext>
              </a:extLst>
            </p:cNvPr>
            <p:cNvSpPr txBox="1"/>
            <p:nvPr/>
          </p:nvSpPr>
          <p:spPr>
            <a:xfrm>
              <a:off x="8565986" y="5240593"/>
              <a:ext cx="963561" cy="369332"/>
            </a:xfrm>
            <a:prstGeom prst="rect">
              <a:avLst/>
            </a:prstGeom>
            <a:noFill/>
          </p:spPr>
          <p:txBody>
            <a:bodyPr wrap="square" rtlCol="0">
              <a:spAutoFit/>
            </a:bodyPr>
            <a:lstStyle/>
            <a:p>
              <a:r>
                <a:rPr lang="en-US" dirty="0"/>
                <a:t>Figure 4</a:t>
              </a:r>
            </a:p>
          </p:txBody>
        </p:sp>
      </p:grpSp>
    </p:spTree>
    <p:extLst>
      <p:ext uri="{BB962C8B-B14F-4D97-AF65-F5344CB8AC3E}">
        <p14:creationId xmlns:p14="http://schemas.microsoft.com/office/powerpoint/2010/main" val="31834074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4" name="Title 1">
            <a:extLst>
              <a:ext uri="{FF2B5EF4-FFF2-40B4-BE49-F238E27FC236}">
                <a16:creationId xmlns:a16="http://schemas.microsoft.com/office/drawing/2014/main" id="{D41CD4A4-34F9-C2DF-2E96-BBC1E8A26D1A}"/>
              </a:ext>
            </a:extLst>
          </p:cNvPr>
          <p:cNvSpPr>
            <a:spLocks noGrp="1"/>
          </p:cNvSpPr>
          <p:nvPr>
            <p:ph type="title"/>
          </p:nvPr>
        </p:nvSpPr>
        <p:spPr>
          <a:xfrm>
            <a:off x="590494" y="0"/>
            <a:ext cx="4290250" cy="1800526"/>
          </a:xfrm>
        </p:spPr>
        <p:txBody>
          <a:bodyPr>
            <a:normAutofit/>
          </a:bodyPr>
          <a:lstStyle/>
          <a:p>
            <a:r>
              <a:rPr lang="en-US" dirty="0"/>
              <a:t>Procedure</a:t>
            </a:r>
          </a:p>
        </p:txBody>
      </p:sp>
      <p:sp>
        <p:nvSpPr>
          <p:cNvPr id="5" name="Content Placeholder 2">
            <a:extLst>
              <a:ext uri="{FF2B5EF4-FFF2-40B4-BE49-F238E27FC236}">
                <a16:creationId xmlns:a16="http://schemas.microsoft.com/office/drawing/2014/main" id="{A396B25C-6CA6-8604-7851-0C719FDF0968}"/>
              </a:ext>
            </a:extLst>
          </p:cNvPr>
          <p:cNvSpPr>
            <a:spLocks noGrp="1"/>
          </p:cNvSpPr>
          <p:nvPr>
            <p:ph idx="1"/>
          </p:nvPr>
        </p:nvSpPr>
        <p:spPr>
          <a:xfrm>
            <a:off x="414079" y="1683327"/>
            <a:ext cx="3888528" cy="5018809"/>
          </a:xfrm>
        </p:spPr>
        <p:txBody>
          <a:bodyPr>
            <a:normAutofit lnSpcReduction="10000"/>
          </a:bodyPr>
          <a:lstStyle/>
          <a:p>
            <a:pPr marL="914400" lvl="1" indent="-457200">
              <a:spcBef>
                <a:spcPts val="0"/>
              </a:spcBef>
              <a:spcAft>
                <a:spcPts val="800"/>
              </a:spcAft>
              <a:buAutoNum type="arabicPeriod" startAt="6"/>
            </a:pPr>
            <a:r>
              <a:rPr lang="en-US" kern="100" dirty="0">
                <a:effectLst/>
                <a:latin typeface="Aptos" panose="020B0004020202020204" pitchFamily="34" charset="0"/>
                <a:ea typeface="Aptos" panose="020B0004020202020204" pitchFamily="34" charset="0"/>
                <a:cs typeface="Times New Roman" panose="02020603050405020304" pitchFamily="18" charset="0"/>
              </a:rPr>
              <a:t>Proceed to the car/platform. For the car, press the “CRM reset” button, followed by the “Pump Start” button, and then the “Auto Start” button (Figure 5A)</a:t>
            </a:r>
          </a:p>
          <a:p>
            <a:pPr marL="914400" lvl="1" indent="-457200">
              <a:spcBef>
                <a:spcPts val="0"/>
              </a:spcBef>
              <a:spcAft>
                <a:spcPts val="800"/>
              </a:spcAft>
              <a:buAutoNum type="arabicPeriod" startAt="6"/>
            </a:pPr>
            <a:r>
              <a:rPr lang="en-US" dirty="0">
                <a:effectLst/>
                <a:latin typeface="Aptos" panose="020B0004020202020204" pitchFamily="34" charset="0"/>
                <a:ea typeface="Aptos" panose="020B0004020202020204" pitchFamily="34" charset="0"/>
                <a:cs typeface="Times New Roman" panose="02020603050405020304" pitchFamily="18" charset="0"/>
              </a:rPr>
              <a:t>For the crawler, press the “CRM Reset/Pump Start” button, followed by the “Auto Start” button (Figure 5B)</a:t>
            </a:r>
            <a:endParaRPr lang="en-US" sz="3200" kern="100" dirty="0">
              <a:effectLst/>
              <a:latin typeface="Aptos" panose="020B0004020202020204" pitchFamily="34" charset="0"/>
              <a:ea typeface="Aptos" panose="020B0004020202020204" pitchFamily="34" charset="0"/>
              <a:cs typeface="Times New Roman" panose="02020603050405020304" pitchFamily="18" charset="0"/>
            </a:endParaRPr>
          </a:p>
          <a:p>
            <a:pPr marL="457200" marR="0" lvl="1" indent="0">
              <a:spcBef>
                <a:spcPts val="0"/>
              </a:spcBef>
              <a:spcAft>
                <a:spcPts val="800"/>
              </a:spcAft>
              <a:buNone/>
            </a:pPr>
            <a:endParaRPr lang="en-US" sz="2800" kern="100" dirty="0">
              <a:effectLst/>
              <a:latin typeface="Aptos" panose="020B0004020202020204" pitchFamily="34" charset="0"/>
              <a:ea typeface="Aptos" panose="020B0004020202020204" pitchFamily="34" charset="0"/>
              <a:cs typeface="Times New Roman" panose="02020603050405020304" pitchFamily="18" charset="0"/>
            </a:endParaRPr>
          </a:p>
        </p:txBody>
      </p:sp>
      <p:grpSp>
        <p:nvGrpSpPr>
          <p:cNvPr id="2" name="Group 1">
            <a:extLst>
              <a:ext uri="{FF2B5EF4-FFF2-40B4-BE49-F238E27FC236}">
                <a16:creationId xmlns:a16="http://schemas.microsoft.com/office/drawing/2014/main" id="{27407C40-1D94-74DC-5F3C-70B3EA1334EF}"/>
              </a:ext>
            </a:extLst>
          </p:cNvPr>
          <p:cNvGrpSpPr/>
          <p:nvPr/>
        </p:nvGrpSpPr>
        <p:grpSpPr>
          <a:xfrm>
            <a:off x="5204922" y="900263"/>
            <a:ext cx="3514565" cy="4272222"/>
            <a:chOff x="-2164080" y="-670560"/>
            <a:chExt cx="2491001" cy="3186269"/>
          </a:xfrm>
        </p:grpSpPr>
        <p:pic>
          <p:nvPicPr>
            <p:cNvPr id="6" name="Content Placeholder 5" descr="A machine with a screen and switches&#10;&#10;Description automatically generated">
              <a:extLst>
                <a:ext uri="{FF2B5EF4-FFF2-40B4-BE49-F238E27FC236}">
                  <a16:creationId xmlns:a16="http://schemas.microsoft.com/office/drawing/2014/main" id="{DA8688B9-2B31-FAFA-8510-EFD15214DE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64080" y="-670560"/>
              <a:ext cx="2148840" cy="2865120"/>
            </a:xfrm>
            <a:prstGeom prst="rect">
              <a:avLst/>
            </a:prstGeom>
          </p:spPr>
        </p:pic>
        <p:sp>
          <p:nvSpPr>
            <p:cNvPr id="9" name="Text Box 2">
              <a:extLst>
                <a:ext uri="{FF2B5EF4-FFF2-40B4-BE49-F238E27FC236}">
                  <a16:creationId xmlns:a16="http://schemas.microsoft.com/office/drawing/2014/main" id="{F0058BA1-3316-330F-99D2-E1192A6FC842}"/>
                </a:ext>
              </a:extLst>
            </p:cNvPr>
            <p:cNvSpPr txBox="1">
              <a:spLocks noChangeArrowheads="1"/>
            </p:cNvSpPr>
            <p:nvPr/>
          </p:nvSpPr>
          <p:spPr bwMode="auto">
            <a:xfrm>
              <a:off x="-1853571" y="2218529"/>
              <a:ext cx="2180492" cy="297180"/>
            </a:xfrm>
            <a:prstGeom prst="rect">
              <a:avLst/>
            </a:prstGeom>
            <a:solidFill>
              <a:srgbClr val="FFFFFF"/>
            </a:solidFill>
            <a:ln w="9525">
              <a:noFill/>
              <a:miter lim="800000"/>
              <a:headEnd/>
              <a:tailEnd/>
            </a:ln>
          </p:spPr>
          <p:txBody>
            <a:bodyPr rot="0" vert="horz" wrap="square" lIns="91440" tIns="45720" rIns="91440" bIns="45720" anchor="t" anchorCtr="0">
              <a:noAutofit/>
            </a:bodyPr>
            <a:lstStyle/>
            <a:p>
              <a:pPr marL="0" marR="0">
                <a:lnSpc>
                  <a:spcPct val="115000"/>
                </a:lnSpc>
                <a:spcBef>
                  <a:spcPts val="0"/>
                </a:spcBef>
                <a:spcAft>
                  <a:spcPts val="800"/>
                </a:spcAft>
              </a:pPr>
              <a:r>
                <a:rPr lang="en-US" sz="1200" kern="100" dirty="0">
                  <a:effectLst/>
                  <a:latin typeface="Aptos" panose="020B0004020202020204" pitchFamily="34" charset="0"/>
                  <a:ea typeface="Aptos" panose="020B0004020202020204" pitchFamily="34" charset="0"/>
                  <a:cs typeface="Times New Roman" panose="02020603050405020304" pitchFamily="18" charset="0"/>
                </a:rPr>
                <a:t>Figure 5A Should look like this</a:t>
              </a:r>
            </a:p>
          </p:txBody>
        </p:sp>
      </p:grpSp>
      <p:pic>
        <p:nvPicPr>
          <p:cNvPr id="10" name="Content Placeholder 7" descr="A control panel with buttons and switches&#10;&#10;Description automatically generated">
            <a:extLst>
              <a:ext uri="{FF2B5EF4-FFF2-40B4-BE49-F238E27FC236}">
                <a16:creationId xmlns:a16="http://schemas.microsoft.com/office/drawing/2014/main" id="{3285F8FB-F083-05A5-C462-1FA0F068AF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54667" y="900263"/>
            <a:ext cx="2842916" cy="3791684"/>
          </a:xfrm>
          <a:prstGeom prst="rect">
            <a:avLst/>
          </a:prstGeom>
        </p:spPr>
      </p:pic>
      <p:sp>
        <p:nvSpPr>
          <p:cNvPr id="11" name="Text Box 2">
            <a:extLst>
              <a:ext uri="{FF2B5EF4-FFF2-40B4-BE49-F238E27FC236}">
                <a16:creationId xmlns:a16="http://schemas.microsoft.com/office/drawing/2014/main" id="{03611B9D-81FA-E577-D609-B32067722BBE}"/>
              </a:ext>
            </a:extLst>
          </p:cNvPr>
          <p:cNvSpPr txBox="1">
            <a:spLocks noChangeArrowheads="1"/>
          </p:cNvSpPr>
          <p:nvPr/>
        </p:nvSpPr>
        <p:spPr bwMode="auto">
          <a:xfrm>
            <a:off x="9078845" y="4691947"/>
            <a:ext cx="2194560" cy="281305"/>
          </a:xfrm>
          <a:prstGeom prst="rect">
            <a:avLst/>
          </a:prstGeom>
          <a:solidFill>
            <a:srgbClr val="FFFFFF"/>
          </a:solidFill>
          <a:ln w="9525">
            <a:noFill/>
            <a:miter lim="800000"/>
            <a:headEnd/>
            <a:tailEnd/>
          </a:ln>
        </p:spPr>
        <p:txBody>
          <a:bodyPr rot="0" vert="horz" wrap="square" lIns="91440" tIns="45720" rIns="91440" bIns="45720" anchor="t" anchorCtr="0">
            <a:noAutofit/>
          </a:bodyPr>
          <a:lstStyle/>
          <a:p>
            <a:pPr marL="0" marR="0">
              <a:lnSpc>
                <a:spcPct val="115000"/>
              </a:lnSpc>
              <a:spcBef>
                <a:spcPts val="0"/>
              </a:spcBef>
              <a:spcAft>
                <a:spcPts val="800"/>
              </a:spcAft>
            </a:pPr>
            <a:r>
              <a:rPr lang="en-US" sz="1200" kern="100">
                <a:effectLst/>
                <a:latin typeface="Aptos" panose="020B0004020202020204" pitchFamily="34" charset="0"/>
                <a:ea typeface="Aptos" panose="020B0004020202020204" pitchFamily="34" charset="0"/>
                <a:cs typeface="Times New Roman" panose="02020603050405020304" pitchFamily="18" charset="0"/>
              </a:rPr>
              <a:t>Figure 5B. Should look like this</a:t>
            </a:r>
          </a:p>
        </p:txBody>
      </p:sp>
    </p:spTree>
    <p:extLst>
      <p:ext uri="{BB962C8B-B14F-4D97-AF65-F5344CB8AC3E}">
        <p14:creationId xmlns:p14="http://schemas.microsoft.com/office/powerpoint/2010/main" val="13558924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4" name="Title 1">
            <a:extLst>
              <a:ext uri="{FF2B5EF4-FFF2-40B4-BE49-F238E27FC236}">
                <a16:creationId xmlns:a16="http://schemas.microsoft.com/office/drawing/2014/main" id="{D41CD4A4-34F9-C2DF-2E96-BBC1E8A26D1A}"/>
              </a:ext>
            </a:extLst>
          </p:cNvPr>
          <p:cNvSpPr>
            <a:spLocks noGrp="1"/>
          </p:cNvSpPr>
          <p:nvPr>
            <p:ph type="title"/>
          </p:nvPr>
        </p:nvSpPr>
        <p:spPr>
          <a:xfrm>
            <a:off x="619990" y="346647"/>
            <a:ext cx="4290250" cy="1800526"/>
          </a:xfrm>
        </p:spPr>
        <p:txBody>
          <a:bodyPr>
            <a:normAutofit/>
          </a:bodyPr>
          <a:lstStyle/>
          <a:p>
            <a:r>
              <a:rPr lang="en-US" dirty="0"/>
              <a:t>Procedure</a:t>
            </a:r>
          </a:p>
        </p:txBody>
      </p:sp>
      <p:sp>
        <p:nvSpPr>
          <p:cNvPr id="5" name="Content Placeholder 2">
            <a:extLst>
              <a:ext uri="{FF2B5EF4-FFF2-40B4-BE49-F238E27FC236}">
                <a16:creationId xmlns:a16="http://schemas.microsoft.com/office/drawing/2014/main" id="{A396B25C-6CA6-8604-7851-0C719FDF0968}"/>
              </a:ext>
            </a:extLst>
          </p:cNvPr>
          <p:cNvSpPr>
            <a:spLocks noGrp="1"/>
          </p:cNvSpPr>
          <p:nvPr>
            <p:ph idx="1"/>
          </p:nvPr>
        </p:nvSpPr>
        <p:spPr>
          <a:xfrm>
            <a:off x="414079" y="1683327"/>
            <a:ext cx="3888528" cy="4297680"/>
          </a:xfrm>
        </p:spPr>
        <p:txBody>
          <a:bodyPr>
            <a:normAutofit/>
          </a:bodyPr>
          <a:lstStyle/>
          <a:p>
            <a:pPr marL="457200" marR="0" lvl="1" indent="0">
              <a:spcBef>
                <a:spcPts val="0"/>
              </a:spcBef>
              <a:spcAft>
                <a:spcPts val="800"/>
              </a:spcAft>
              <a:buNone/>
            </a:pPr>
            <a:r>
              <a:rPr lang="en-US" sz="2000" dirty="0">
                <a:effectLst/>
                <a:latin typeface="Aptos" panose="020B0004020202020204" pitchFamily="34" charset="0"/>
                <a:ea typeface="Aptos" panose="020B0004020202020204" pitchFamily="34" charset="0"/>
                <a:cs typeface="Times New Roman" panose="02020603050405020304" pitchFamily="18" charset="0"/>
              </a:rPr>
              <a:t>8. Report to the </a:t>
            </a:r>
            <a:r>
              <a:rPr lang="en-US" sz="2000" dirty="0" err="1">
                <a:effectLst/>
                <a:latin typeface="Aptos" panose="020B0004020202020204" pitchFamily="34" charset="0"/>
                <a:ea typeface="Aptos" panose="020B0004020202020204" pitchFamily="34" charset="0"/>
                <a:cs typeface="Times New Roman" panose="02020603050405020304" pitchFamily="18" charset="0"/>
              </a:rPr>
              <a:t>Bessermatic</a:t>
            </a:r>
            <a:r>
              <a:rPr lang="en-US" sz="2000" dirty="0">
                <a:effectLst/>
                <a:latin typeface="Aptos" panose="020B0004020202020204" pitchFamily="34" charset="0"/>
                <a:ea typeface="Aptos" panose="020B0004020202020204" pitchFamily="34" charset="0"/>
                <a:cs typeface="Times New Roman" panose="02020603050405020304" pitchFamily="18" charset="0"/>
              </a:rPr>
              <a:t> monitor. Twist and pull out the emergency stop button and press the “CRM Reset” button (Figure 6)</a:t>
            </a:r>
            <a:endParaRPr lang="en-US" sz="2000" kern="100" dirty="0">
              <a:effectLst/>
              <a:latin typeface="Aptos" panose="020B0004020202020204" pitchFamily="34" charset="0"/>
              <a:ea typeface="Aptos" panose="020B0004020202020204" pitchFamily="34" charset="0"/>
              <a:cs typeface="Times New Roman" panose="02020603050405020304" pitchFamily="18" charset="0"/>
            </a:endParaRPr>
          </a:p>
        </p:txBody>
      </p:sp>
      <p:pic>
        <p:nvPicPr>
          <p:cNvPr id="9" name="Content Placeholder 5" descr="A screen with buttons and switches&#10;&#10;Description automatically generated">
            <a:extLst>
              <a:ext uri="{FF2B5EF4-FFF2-40B4-BE49-F238E27FC236}">
                <a16:creationId xmlns:a16="http://schemas.microsoft.com/office/drawing/2014/main" id="{2F6B6C97-C3C5-46EC-7289-B1DF9161F4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20054" y="1062621"/>
            <a:ext cx="3092307" cy="4123076"/>
          </a:xfrm>
          <a:prstGeom prst="rect">
            <a:avLst/>
          </a:prstGeom>
        </p:spPr>
      </p:pic>
      <p:sp>
        <p:nvSpPr>
          <p:cNvPr id="10" name="Text Box 2">
            <a:extLst>
              <a:ext uri="{FF2B5EF4-FFF2-40B4-BE49-F238E27FC236}">
                <a16:creationId xmlns:a16="http://schemas.microsoft.com/office/drawing/2014/main" id="{60D1EF20-74D7-A99D-38CD-C40388AA680C}"/>
              </a:ext>
            </a:extLst>
          </p:cNvPr>
          <p:cNvSpPr txBox="1">
            <a:spLocks noChangeArrowheads="1"/>
          </p:cNvSpPr>
          <p:nvPr/>
        </p:nvSpPr>
        <p:spPr bwMode="auto">
          <a:xfrm>
            <a:off x="8418516" y="5185697"/>
            <a:ext cx="895382" cy="310535"/>
          </a:xfrm>
          <a:prstGeom prst="rect">
            <a:avLst/>
          </a:prstGeom>
          <a:solidFill>
            <a:srgbClr val="FFFFFF"/>
          </a:solidFill>
          <a:ln w="9525">
            <a:noFill/>
            <a:miter lim="800000"/>
            <a:headEnd/>
            <a:tailEnd/>
          </a:ln>
        </p:spPr>
        <p:txBody>
          <a:bodyPr rot="0" vert="horz" wrap="square" lIns="91440" tIns="45720" rIns="91440" bIns="45720" anchor="t" anchorCtr="0">
            <a:noAutofit/>
          </a:bodyPr>
          <a:lstStyle/>
          <a:p>
            <a:pPr marL="0" marR="0">
              <a:lnSpc>
                <a:spcPct val="115000"/>
              </a:lnSpc>
              <a:spcBef>
                <a:spcPts val="0"/>
              </a:spcBef>
              <a:spcAft>
                <a:spcPts val="800"/>
              </a:spcAft>
            </a:pPr>
            <a:r>
              <a:rPr lang="en-US" sz="1600" kern="100" dirty="0">
                <a:effectLst/>
                <a:latin typeface="Aptos" panose="020B0004020202020204" pitchFamily="34" charset="0"/>
                <a:ea typeface="Aptos" panose="020B0004020202020204" pitchFamily="34" charset="0"/>
                <a:cs typeface="Times New Roman" panose="02020603050405020304" pitchFamily="18" charset="0"/>
              </a:rPr>
              <a:t>Figure 6</a:t>
            </a:r>
          </a:p>
        </p:txBody>
      </p:sp>
      <p:cxnSp>
        <p:nvCxnSpPr>
          <p:cNvPr id="11" name="Straight Arrow Connector 10">
            <a:extLst>
              <a:ext uri="{FF2B5EF4-FFF2-40B4-BE49-F238E27FC236}">
                <a16:creationId xmlns:a16="http://schemas.microsoft.com/office/drawing/2014/main" id="{921C93C6-C3B0-2155-6038-2AA0E153F006}"/>
              </a:ext>
            </a:extLst>
          </p:cNvPr>
          <p:cNvCxnSpPr/>
          <p:nvPr/>
        </p:nvCxnSpPr>
        <p:spPr>
          <a:xfrm>
            <a:off x="6582501" y="4109884"/>
            <a:ext cx="1475105" cy="0"/>
          </a:xfrm>
          <a:prstGeom prst="straightConnector1">
            <a:avLst/>
          </a:prstGeom>
          <a:ln w="79375">
            <a:solidFill>
              <a:srgbClr val="FFFF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8779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4" name="Title 1">
            <a:extLst>
              <a:ext uri="{FF2B5EF4-FFF2-40B4-BE49-F238E27FC236}">
                <a16:creationId xmlns:a16="http://schemas.microsoft.com/office/drawing/2014/main" id="{65ECD87A-DCCD-81F9-88EB-D08778CDAE02}"/>
              </a:ext>
            </a:extLst>
          </p:cNvPr>
          <p:cNvSpPr>
            <a:spLocks noGrp="1"/>
          </p:cNvSpPr>
          <p:nvPr>
            <p:ph type="title"/>
          </p:nvPr>
        </p:nvSpPr>
        <p:spPr>
          <a:xfrm>
            <a:off x="838201" y="643467"/>
            <a:ext cx="4196378" cy="1800526"/>
          </a:xfrm>
        </p:spPr>
        <p:txBody>
          <a:bodyPr>
            <a:normAutofit/>
          </a:bodyPr>
          <a:lstStyle/>
          <a:p>
            <a:r>
              <a:rPr lang="en-US" dirty="0"/>
              <a:t>Procedure</a:t>
            </a:r>
          </a:p>
        </p:txBody>
      </p:sp>
      <p:sp>
        <p:nvSpPr>
          <p:cNvPr id="5" name="Content Placeholder 2">
            <a:extLst>
              <a:ext uri="{FF2B5EF4-FFF2-40B4-BE49-F238E27FC236}">
                <a16:creationId xmlns:a16="http://schemas.microsoft.com/office/drawing/2014/main" id="{7AF545DB-22B2-2F93-3A67-F3BE21C798E1}"/>
              </a:ext>
            </a:extLst>
          </p:cNvPr>
          <p:cNvSpPr>
            <a:spLocks noGrp="1"/>
          </p:cNvSpPr>
          <p:nvPr>
            <p:ph idx="1"/>
          </p:nvPr>
        </p:nvSpPr>
        <p:spPr>
          <a:xfrm>
            <a:off x="838201" y="2623381"/>
            <a:ext cx="3888528" cy="3553581"/>
          </a:xfrm>
        </p:spPr>
        <p:txBody>
          <a:bodyPr>
            <a:normAutofit/>
          </a:bodyPr>
          <a:lstStyle/>
          <a:p>
            <a:pPr marL="457200" lvl="1" indent="0">
              <a:spcBef>
                <a:spcPts val="0"/>
              </a:spcBef>
              <a:spcAft>
                <a:spcPts val="800"/>
              </a:spcAft>
              <a:buNone/>
            </a:pPr>
            <a:r>
              <a:rPr lang="en-US" sz="2000" dirty="0">
                <a:effectLst/>
                <a:latin typeface="Aptos" panose="020B0004020202020204" pitchFamily="34" charset="0"/>
                <a:ea typeface="Aptos" panose="020B0004020202020204" pitchFamily="34" charset="0"/>
                <a:cs typeface="Times New Roman" panose="02020603050405020304" pitchFamily="18" charset="0"/>
              </a:rPr>
              <a:t>9. </a:t>
            </a:r>
            <a:r>
              <a:rPr lang="en-US" sz="2000" kern="100" dirty="0">
                <a:effectLst/>
                <a:latin typeface="Aptos" panose="020B0004020202020204" pitchFamily="34" charset="0"/>
                <a:ea typeface="Aptos" panose="020B0004020202020204" pitchFamily="34" charset="0"/>
                <a:cs typeface="Times New Roman" panose="02020603050405020304" pitchFamily="18" charset="0"/>
              </a:rPr>
              <a:t>Proceed to the Besser HMI. Twist and pull out the emergency stop button and press the “CRM reset" button (Yellow arrow in Figure 7), followed by the “Pump Start Auto” button (Red arrow in Figure 7)</a:t>
            </a:r>
          </a:p>
          <a:p>
            <a:pPr marL="457200" marR="0" lvl="1" indent="0">
              <a:spcBef>
                <a:spcPts val="0"/>
              </a:spcBef>
              <a:spcAft>
                <a:spcPts val="800"/>
              </a:spcAft>
              <a:buNone/>
            </a:pPr>
            <a:endParaRPr lang="en-US" sz="2000" kern="100" dirty="0">
              <a:effectLst/>
              <a:latin typeface="Aptos" panose="020B0004020202020204" pitchFamily="34" charset="0"/>
              <a:ea typeface="Aptos" panose="020B0004020202020204" pitchFamily="34" charset="0"/>
              <a:cs typeface="Times New Roman" panose="02020603050405020304" pitchFamily="18" charset="0"/>
            </a:endParaRPr>
          </a:p>
        </p:txBody>
      </p:sp>
      <p:pic>
        <p:nvPicPr>
          <p:cNvPr id="2" name="Content Placeholder 5" descr="A screen with buttons and switches&#10;&#10;Description automatically generated">
            <a:extLst>
              <a:ext uri="{FF2B5EF4-FFF2-40B4-BE49-F238E27FC236}">
                <a16:creationId xmlns:a16="http://schemas.microsoft.com/office/drawing/2014/main" id="{1A7E434C-0D6A-AE53-0C43-F2C43A4147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34364" y="957877"/>
            <a:ext cx="3495040" cy="4660265"/>
          </a:xfrm>
          <a:prstGeom prst="rect">
            <a:avLst/>
          </a:prstGeom>
        </p:spPr>
      </p:pic>
      <p:cxnSp>
        <p:nvCxnSpPr>
          <p:cNvPr id="3" name="Straight Arrow Connector 2">
            <a:extLst>
              <a:ext uri="{FF2B5EF4-FFF2-40B4-BE49-F238E27FC236}">
                <a16:creationId xmlns:a16="http://schemas.microsoft.com/office/drawing/2014/main" id="{8A5597AB-DDE8-8977-692B-FC6F46FF9E1B}"/>
              </a:ext>
            </a:extLst>
          </p:cNvPr>
          <p:cNvCxnSpPr>
            <a:cxnSpLocks/>
          </p:cNvCxnSpPr>
          <p:nvPr/>
        </p:nvCxnSpPr>
        <p:spPr>
          <a:xfrm>
            <a:off x="6543839" y="4517052"/>
            <a:ext cx="2456180" cy="0"/>
          </a:xfrm>
          <a:prstGeom prst="straightConnector1">
            <a:avLst/>
          </a:prstGeom>
          <a:ln w="79375">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B7E77676-EB39-F8C6-D62B-C1416B11DC8A}"/>
              </a:ext>
            </a:extLst>
          </p:cNvPr>
          <p:cNvCxnSpPr>
            <a:cxnSpLocks/>
          </p:cNvCxnSpPr>
          <p:nvPr/>
        </p:nvCxnSpPr>
        <p:spPr>
          <a:xfrm>
            <a:off x="6559079" y="5070137"/>
            <a:ext cx="1389380" cy="0"/>
          </a:xfrm>
          <a:prstGeom prst="straightConnector1">
            <a:avLst/>
          </a:prstGeom>
          <a:ln w="793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 Box 2">
            <a:extLst>
              <a:ext uri="{FF2B5EF4-FFF2-40B4-BE49-F238E27FC236}">
                <a16:creationId xmlns:a16="http://schemas.microsoft.com/office/drawing/2014/main" id="{DBB1DF63-70D0-F021-391C-ECD3C816D68D}"/>
              </a:ext>
            </a:extLst>
          </p:cNvPr>
          <p:cNvSpPr txBox="1">
            <a:spLocks noChangeArrowheads="1"/>
          </p:cNvSpPr>
          <p:nvPr/>
        </p:nvSpPr>
        <p:spPr bwMode="auto">
          <a:xfrm>
            <a:off x="8305964" y="5627032"/>
            <a:ext cx="746760" cy="312420"/>
          </a:xfrm>
          <a:prstGeom prst="rect">
            <a:avLst/>
          </a:prstGeom>
          <a:solidFill>
            <a:srgbClr val="FFFFFF"/>
          </a:solidFill>
          <a:ln w="9525">
            <a:noFill/>
            <a:miter lim="800000"/>
            <a:headEnd/>
            <a:tailEnd/>
          </a:ln>
        </p:spPr>
        <p:txBody>
          <a:bodyPr rot="0" vert="horz" wrap="square" lIns="91440" tIns="45720" rIns="91440" bIns="45720" anchor="t" anchorCtr="0">
            <a:noAutofit/>
          </a:bodyPr>
          <a:lstStyle/>
          <a:p>
            <a:pPr marL="0" marR="0">
              <a:lnSpc>
                <a:spcPct val="115000"/>
              </a:lnSpc>
              <a:spcBef>
                <a:spcPts val="0"/>
              </a:spcBef>
              <a:spcAft>
                <a:spcPts val="800"/>
              </a:spcAft>
            </a:pPr>
            <a:r>
              <a:rPr lang="en-US" sz="1200" kern="100">
                <a:effectLst/>
                <a:latin typeface="Aptos" panose="020B0004020202020204" pitchFamily="34" charset="0"/>
                <a:ea typeface="Aptos" panose="020B0004020202020204" pitchFamily="34" charset="0"/>
                <a:cs typeface="Times New Roman" panose="02020603050405020304" pitchFamily="18" charset="0"/>
              </a:rPr>
              <a:t>Figure 7</a:t>
            </a:r>
          </a:p>
        </p:txBody>
      </p:sp>
    </p:spTree>
    <p:extLst>
      <p:ext uri="{BB962C8B-B14F-4D97-AF65-F5344CB8AC3E}">
        <p14:creationId xmlns:p14="http://schemas.microsoft.com/office/powerpoint/2010/main" val="114774124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4233</TotalTime>
  <Words>1787</Words>
  <Application>Microsoft Office PowerPoint</Application>
  <PresentationFormat>Widescreen</PresentationFormat>
  <Paragraphs>143</Paragraphs>
  <Slides>42</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42</vt:i4>
      </vt:variant>
    </vt:vector>
  </HeadingPairs>
  <TitlesOfParts>
    <vt:vector size="47" baseType="lpstr">
      <vt:lpstr>Aptos</vt:lpstr>
      <vt:lpstr>Aptos Display</vt:lpstr>
      <vt:lpstr>Arial</vt:lpstr>
      <vt:lpstr>Symbol</vt:lpstr>
      <vt:lpstr>Office Theme</vt:lpstr>
      <vt:lpstr>Start-up</vt:lpstr>
      <vt:lpstr>PowerPoint Presentation</vt:lpstr>
      <vt:lpstr>Procedure</vt:lpstr>
      <vt:lpstr>Procedure</vt:lpstr>
      <vt:lpstr>Procedure</vt:lpstr>
      <vt:lpstr>Procedure</vt:lpstr>
      <vt:lpstr>Procedure</vt:lpstr>
      <vt:lpstr>Procedure</vt:lpstr>
      <vt:lpstr>Procedure</vt:lpstr>
      <vt:lpstr>Procedure</vt:lpstr>
      <vt:lpstr>Procedure</vt:lpstr>
      <vt:lpstr>Procedure</vt:lpstr>
      <vt:lpstr>Procedure</vt:lpstr>
      <vt:lpstr>Procedure</vt:lpstr>
      <vt:lpstr>Procedure</vt:lpstr>
      <vt:lpstr>Procedure</vt:lpstr>
      <vt:lpstr>Procedure</vt:lpstr>
      <vt:lpstr>Procedure</vt:lpstr>
      <vt:lpstr>Procedure</vt:lpstr>
      <vt:lpstr>Procedure</vt:lpstr>
      <vt:lpstr>Procedure</vt:lpstr>
      <vt:lpstr>Procedure</vt:lpstr>
      <vt:lpstr>Procedure</vt:lpstr>
      <vt:lpstr>Procedure</vt:lpstr>
      <vt:lpstr>Procedure</vt:lpstr>
      <vt:lpstr>Procedure</vt:lpstr>
      <vt:lpstr>Procedure</vt:lpstr>
      <vt:lpstr>Procedure</vt:lpstr>
      <vt:lpstr>Procedure</vt:lpstr>
      <vt:lpstr>Procedure</vt:lpstr>
      <vt:lpstr>Procedure</vt:lpstr>
      <vt:lpstr>Procedure</vt:lpstr>
      <vt:lpstr>Procedure</vt:lpstr>
      <vt:lpstr>Procedure</vt:lpstr>
      <vt:lpstr>Procedure</vt:lpstr>
      <vt:lpstr>Procedure</vt:lpstr>
      <vt:lpstr>Procedure</vt:lpstr>
      <vt:lpstr>Procedure</vt:lpstr>
      <vt:lpstr>Procedure</vt:lpstr>
      <vt:lpstr>Procedure</vt:lpstr>
      <vt:lpstr>Procedure</vt:lpstr>
      <vt:lpstr>Procedure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Calculating Yield</dc:title>
  <dc:creator>Jason Bell</dc:creator>
  <cp:lastModifiedBy>Matthew Weber</cp:lastModifiedBy>
  <cp:revision>1</cp:revision>
  <dcterms:created xsi:type="dcterms:W3CDTF">2024-07-01T11:50:05Z</dcterms:created>
  <dcterms:modified xsi:type="dcterms:W3CDTF">2024-07-18T16:07:07Z</dcterms:modified>
</cp:coreProperties>
</file>